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slide+xml" PartName="/ppt/slides/slide41.xml"/>
  <Override ContentType="application/vnd.openxmlformats-officedocument.presentationml.slide+xml" PartName="/ppt/slides/slide42.xml"/>
  <Override ContentType="application/vnd.openxmlformats-officedocument.presentationml.slide+xml" PartName="/ppt/slides/slide43.xml"/>
  <Override ContentType="application/vnd.openxmlformats-officedocument.presentationml.slide+xml" PartName="/ppt/slides/slide44.xml"/>
  <Override ContentType="application/vnd.openxmlformats-officedocument.presentationml.slide+xml" PartName="/ppt/slides/slide45.xml"/>
  <Override ContentType="application/vnd.openxmlformats-officedocument.presentationml.slide+xml" PartName="/ppt/slides/slide46.xml"/>
  <Override ContentType="application/vnd.openxmlformats-officedocument.presentationml.slide+xml" PartName="/ppt/slides/slide47.xml"/>
  <Override ContentType="application/vnd.openxmlformats-officedocument.presentationml.slide+xml" PartName="/ppt/slides/slide48.xml"/>
  <Override ContentType="application/vnd.openxmlformats-officedocument.presentationml.slide+xml" PartName="/ppt/slides/slide49.xml"/>
  <Override ContentType="application/vnd.openxmlformats-officedocument.presentationml.slide+xml" PartName="/ppt/slides/slide50.xml"/>
  <Override ContentType="application/vnd.openxmlformats-officedocument.presentationml.slide+xml" PartName="/ppt/slides/slide51.xml"/>
  <Override ContentType="application/vnd.openxmlformats-officedocument.presentationml.slide+xml" PartName="/ppt/slides/slide52.xml"/>
  <Override ContentType="application/vnd.openxmlformats-officedocument.presentationml.slide+xml" PartName="/ppt/slides/slide53.xml"/>
  <Override ContentType="application/vnd.openxmlformats-officedocument.presentationml.slide+xml" PartName="/ppt/slides/slide54.xml"/>
  <Override ContentType="application/vnd.openxmlformats-officedocument.presentationml.slide+xml" PartName="/ppt/slides/slide55.xml"/>
  <Override ContentType="application/vnd.openxmlformats-officedocument.presentationml.slide+xml" PartName="/ppt/slides/slide56.xml"/>
  <Override ContentType="application/vnd.openxmlformats-officedocument.presentationml.slide+xml" PartName="/ppt/slides/slide57.xml"/>
  <Override ContentType="application/vnd.openxmlformats-officedocument.presentationml.slide+xml" PartName="/ppt/slides/slide58.xml"/>
  <Override ContentType="application/vnd.openxmlformats-officedocument.presentationml.slide+xml" PartName="/ppt/slides/slide59.xml"/>
  <Override ContentType="application/vnd.openxmlformats-officedocument.presentationml.slide+xml" PartName="/ppt/slides/slide60.xml"/>
  <Override ContentType="application/vnd.openxmlformats-officedocument.presentationml.slide+xml" PartName="/ppt/slides/slide61.xml"/>
  <Override ContentType="application/vnd.openxmlformats-officedocument.presentationml.slide+xml" PartName="/ppt/slides/slide62.xml"/>
  <Override ContentType="application/vnd.openxmlformats-officedocument.presentationml.slide+xml" PartName="/ppt/slides/slide63.xml"/>
  <Override ContentType="application/vnd.openxmlformats-officedocument.presentationml.slide+xml" PartName="/ppt/slides/slide64.xml"/>
  <Override ContentType="application/vnd.openxmlformats-officedocument.presentationml.slide+xml" PartName="/ppt/slides/slide65.xml"/>
  <Override ContentType="application/vnd.openxmlformats-officedocument.presentationml.slide+xml" PartName="/ppt/slides/slide66.xml"/>
  <Override ContentType="application/vnd.openxmlformats-officedocument.presentationml.slide+xml" PartName="/ppt/slides/slide67.xml"/>
  <Override ContentType="application/vnd.openxmlformats-officedocument.presentationml.slide+xml" PartName="/ppt/slides/slide68.xml"/>
  <Override ContentType="application/vnd.openxmlformats-officedocument.presentationml.slide+xml" PartName="/ppt/slides/slide69.xml"/>
  <Override ContentType="application/vnd.openxmlformats-officedocument.presentationml.slide+xml" PartName="/ppt/slides/slide70.xml"/>
  <Override ContentType="application/vnd.openxmlformats-officedocument.presentationml.slide+xml" PartName="/ppt/slides/slide71.xml"/>
  <Override ContentType="application/vnd.openxmlformats-officedocument.presentationml.slide+xml" PartName="/ppt/slides/slide72.xml"/>
  <Override ContentType="application/vnd.openxmlformats-officedocument.presentationml.slide+xml" PartName="/ppt/slides/slide73.xml"/>
  <Override ContentType="application/vnd.openxmlformats-officedocument.presentationml.slide+xml" PartName="/ppt/slides/slide74.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77.xml"/>
  <Override ContentType="application/vnd.openxmlformats-officedocument.presentationml.slide+xml" PartName="/ppt/slides/slide78.xml"/>
  <Override ContentType="application/vnd.openxmlformats-officedocument.presentationml.slide+xml" PartName="/ppt/slides/slide79.xml"/>
  <Override ContentType="application/vnd.openxmlformats-officedocument.presentationml.slide+xml" PartName="/ppt/slides/slide80.xml"/>
  <Override ContentType="application/vnd.openxmlformats-officedocument.presentationml.slide+xml" PartName="/ppt/slides/slide81.xml"/>
  <Override ContentType="application/vnd.openxmlformats-officedocument.presentationml.slide+xml" PartName="/ppt/slides/slide82.xml"/>
  <Override ContentType="application/vnd.openxmlformats-officedocument.presentationml.slide+xml" PartName="/ppt/slides/slide83.xml"/>
  <Override ContentType="application/vnd.openxmlformats-officedocument.presentationml.slide+xml" PartName="/ppt/slides/slide84.xml"/>
  <Override ContentType="application/vnd.openxmlformats-officedocument.presentationml.slide+xml" PartName="/ppt/slides/slide85.xml"/>
  <Override ContentType="application/vnd.openxmlformats-officedocument.presentationml.slide+xml" PartName="/ppt/slides/slide86.xml"/>
  <Override ContentType="application/vnd.openxmlformats-officedocument.presentationml.slide+xml" PartName="/ppt/slides/slide87.xml"/>
  <Override ContentType="application/vnd.openxmlformats-officedocument.presentationml.slide+xml" PartName="/ppt/slides/slide88.xml"/>
  <Override ContentType="application/vnd.openxmlformats-officedocument.presentationml.slide+xml" PartName="/ppt/slides/slide89.xml"/>
  <Override ContentType="application/vnd.openxmlformats-officedocument.presentationml.slide+xml" PartName="/ppt/slides/slide90.xml"/>
  <Override ContentType="application/vnd.openxmlformats-officedocument.presentationml.slide+xml" PartName="/ppt/slides/slide91.xml"/>
  <Override ContentType="application/vnd.openxmlformats-officedocument.presentationml.slide+xml" PartName="/ppt/slides/slide92.xml"/>
  <Override ContentType="application/vnd.openxmlformats-officedocument.presentationml.slide+xml" PartName="/ppt/slides/slide93.xml"/>
  <Override ContentType="application/vnd.openxmlformats-officedocument.presentationml.slide+xml" PartName="/ppt/slides/slide94.xml"/>
  <Override ContentType="application/vnd.openxmlformats-officedocument.presentationml.slide+xml" PartName="/ppt/slides/slide95.xml"/>
  <Override ContentType="application/vnd.openxmlformats-officedocument.presentationml.slide+xml" PartName="/ppt/slides/slide96.xml"/>
  <Override ContentType="application/vnd.openxmlformats-officedocument.presentationml.slide+xml" PartName="/ppt/slides/slide97.xml"/>
  <Override ContentType="application/vnd.openxmlformats-officedocument.presentationml.slide+xml" PartName="/ppt/slides/slide98.xml"/>
  <Override ContentType="application/vnd.openxmlformats-officedocument.presentationml.slide+xml" PartName="/ppt/slides/slide99.xml"/>
  <Override ContentType="application/vnd.openxmlformats-officedocument.presentationml.slide+xml" PartName="/ppt/slides/slide100.xml"/>
  <Override ContentType="application/vnd.openxmlformats-officedocument.presentationml.slide+xml" PartName="/ppt/slides/slide101.xml"/>
  <Override ContentType="application/vnd.openxmlformats-officedocument.presentationml.slide+xml" PartName="/ppt/slides/slide102.xml"/>
  <Override ContentType="application/vnd.openxmlformats-officedocument.presentationml.slide+xml" PartName="/ppt/slides/slide103.xml"/>
  <Override ContentType="application/vnd.openxmlformats-officedocument.presentationml.slide+xml" PartName="/ppt/slides/slide104.xml"/>
  <Override ContentType="application/vnd.openxmlformats-officedocument.presentationml.slide+xml" PartName="/ppt/slides/slide105.xml"/>
  <Override ContentType="application/vnd.openxmlformats-officedocument.presentationml.slide+xml" PartName="/ppt/slides/slide106.xml"/>
  <Override ContentType="application/vnd.openxmlformats-officedocument.presentationml.slide+xml" PartName="/ppt/slides/slide107.xml"/>
  <Override ContentType="application/vnd.openxmlformats-officedocument.presentationml.slide+xml" PartName="/ppt/slides/slide108.xml"/>
  <Override ContentType="application/vnd.openxmlformats-officedocument.presentationml.slide+xml" PartName="/ppt/slides/slide109.xml"/>
  <Override ContentType="application/vnd.openxmlformats-officedocument.presentationml.slide+xml" PartName="/ppt/slides/slide110.xml"/>
  <Override ContentType="application/vnd.openxmlformats-officedocument.presentationml.slide+xml" PartName="/ppt/slides/slide111.xml"/>
  <Override ContentType="application/vnd.openxmlformats-officedocument.presentationml.slide+xml" PartName="/ppt/slides/slide112.xml"/>
  <Override ContentType="application/vnd.openxmlformats-officedocument.presentationml.slide+xml" PartName="/ppt/slides/slide113.xml"/>
  <Override ContentType="application/vnd.openxmlformats-officedocument.presentationml.slide+xml" PartName="/ppt/slides/slide114.xml"/>
  <Override ContentType="application/vnd.openxmlformats-officedocument.presentationml.slide+xml" PartName="/ppt/slides/slide115.xml"/>
  <Override ContentType="application/vnd.openxmlformats-officedocument.presentationml.slide+xml" PartName="/ppt/slides/slide116.xml"/>
  <Override ContentType="application/vnd.openxmlformats-officedocument.presentationml.slide+xml" PartName="/ppt/slides/slide117.xml"/>
  <Override ContentType="application/vnd.openxmlformats-officedocument.presentationml.slide+xml" PartName="/ppt/slides/slide118.xml"/>
  <Override ContentType="application/vnd.openxmlformats-officedocument.presentationml.slide+xml" PartName="/ppt/slides/slide119.xml"/>
  <Override ContentType="application/vnd.openxmlformats-officedocument.presentationml.slide+xml" PartName="/ppt/slides/slide120.xml"/>
  <Override ContentType="application/vnd.openxmlformats-officedocument.presentationml.slide+xml" PartName="/ppt/slides/slide121.xml"/>
  <Override ContentType="application/vnd.openxmlformats-officedocument.presentationml.slide+xml" PartName="/ppt/slides/slide122.xml"/>
  <Override ContentType="application/vnd.openxmlformats-officedocument.presentationml.slide+xml" PartName="/ppt/slides/slide123.xml"/>
  <Override ContentType="application/vnd.openxmlformats-officedocument.presentationml.slide+xml" PartName="/ppt/slides/slide124.xml"/>
  <Override ContentType="application/vnd.openxmlformats-officedocument.presentationml.slide+xml" PartName="/ppt/slides/slide125.xml"/>
  <Override ContentType="application/vnd.openxmlformats-officedocument.presentationml.slide+xml" PartName="/ppt/slides/slide126.xml"/>
  <Override ContentType="application/vnd.openxmlformats-officedocument.presentationml.slide+xml" PartName="/ppt/slides/slide127.xml"/>
  <Override ContentType="application/vnd.openxmlformats-officedocument.presentationml.slide+xml" PartName="/ppt/slides/slide128.xml"/>
  <Override ContentType="application/vnd.openxmlformats-officedocument.presentationml.slide+xml" PartName="/ppt/slides/slide129.xml"/>
  <Override ContentType="application/vnd.openxmlformats-officedocument.presentationml.slide+xml" PartName="/ppt/slides/slide130.xml"/>
  <Override ContentType="application/vnd.openxmlformats-officedocument.presentationml.slide+xml" PartName="/ppt/slides/slide131.xml"/>
  <Override ContentType="application/vnd.openxmlformats-officedocument.presentationml.slide+xml" PartName="/ppt/slides/slide132.xml"/>
  <Override ContentType="application/vnd.openxmlformats-officedocument.presentationml.slide+xml" PartName="/ppt/slides/slide133.xml"/>
  <Override ContentType="application/vnd.openxmlformats-officedocument.presentationml.slide+xml" PartName="/ppt/slides/slide134.xml"/>
  <Override ContentType="application/vnd.openxmlformats-officedocument.presentationml.slide+xml" PartName="/ppt/slides/slide135.xml"/>
  <Override ContentType="application/vnd.openxmlformats-officedocument.presentationml.slide+xml" PartName="/ppt/slides/slide136.xml"/>
  <Override ContentType="application/vnd.openxmlformats-officedocument.presentationml.slide+xml" PartName="/ppt/slides/slide137.xml"/>
  <Override ContentType="application/vnd.openxmlformats-officedocument.presentationml.slide+xml" PartName="/ppt/slides/slide138.xml"/>
  <Override ContentType="application/vnd.openxmlformats-officedocument.presentationml.slide+xml" PartName="/ppt/slides/slide139.xml"/>
  <Override ContentType="application/vnd.openxmlformats-officedocument.presentationml.slide+xml" PartName="/ppt/slides/slide140.xml"/>
  <Override ContentType="application/vnd.openxmlformats-officedocument.presentationml.slide+xml" PartName="/ppt/slides/slide141.xml"/>
  <Override ContentType="application/vnd.openxmlformats-officedocument.presentationml.slide+xml" PartName="/ppt/slides/slide142.xml"/>
  <Override ContentType="application/vnd.openxmlformats-officedocument.presentationml.slide+xml" PartName="/ppt/slides/slide143.xml"/>
  <Override ContentType="application/vnd.openxmlformats-officedocument.presentationml.slide+xml" PartName="/ppt/slides/slide14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152"/>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 id="349" r:id="rId99"/>
    <p:sldId id="350" r:id="rId100"/>
    <p:sldId id="351" r:id="rId101"/>
    <p:sldId id="352" r:id="rId102"/>
    <p:sldId id="353" r:id="rId103"/>
    <p:sldId id="354" r:id="rId104"/>
    <p:sldId id="355" r:id="rId105"/>
    <p:sldId id="356" r:id="rId106"/>
    <p:sldId id="357" r:id="rId107"/>
    <p:sldId id="358" r:id="rId108"/>
    <p:sldId id="359" r:id="rId109"/>
    <p:sldId id="360" r:id="rId110"/>
    <p:sldId id="361" r:id="rId111"/>
    <p:sldId id="362" r:id="rId112"/>
    <p:sldId id="363" r:id="rId113"/>
    <p:sldId id="364" r:id="rId114"/>
    <p:sldId id="365" r:id="rId115"/>
    <p:sldId id="366" r:id="rId116"/>
    <p:sldId id="367" r:id="rId117"/>
    <p:sldId id="368" r:id="rId118"/>
    <p:sldId id="369" r:id="rId119"/>
    <p:sldId id="370" r:id="rId120"/>
    <p:sldId id="371" r:id="rId121"/>
    <p:sldId id="372" r:id="rId122"/>
    <p:sldId id="373" r:id="rId123"/>
    <p:sldId id="374" r:id="rId124"/>
    <p:sldId id="375" r:id="rId125"/>
    <p:sldId id="376" r:id="rId126"/>
    <p:sldId id="377" r:id="rId127"/>
    <p:sldId id="378" r:id="rId128"/>
    <p:sldId id="379" r:id="rId129"/>
    <p:sldId id="380" r:id="rId130"/>
    <p:sldId id="381" r:id="rId131"/>
    <p:sldId id="382" r:id="rId132"/>
    <p:sldId id="383" r:id="rId133"/>
    <p:sldId id="384" r:id="rId134"/>
    <p:sldId id="385" r:id="rId135"/>
    <p:sldId id="386" r:id="rId136"/>
    <p:sldId id="387" r:id="rId137"/>
    <p:sldId id="388" r:id="rId138"/>
    <p:sldId id="389" r:id="rId139"/>
    <p:sldId id="390" r:id="rId140"/>
    <p:sldId id="391" r:id="rId141"/>
    <p:sldId id="392" r:id="rId142"/>
    <p:sldId id="393" r:id="rId143"/>
    <p:sldId id="394" r:id="rId144"/>
    <p:sldId id="395" r:id="rId145"/>
    <p:sldId id="396" r:id="rId146"/>
    <p:sldId id="397" r:id="rId147"/>
    <p:sldId id="398" r:id="rId148"/>
    <p:sldId id="399" r:id="rId149"/>
  </p:sldIdLst>
  <p:sldSz cx="18288000" cy="10287000"/>
  <p:notesSz cx="6858000" cy="9144000"/>
  <p:embeddedFontLst>
    <p:embeddedFont>
      <p:font typeface="Times New Roman" charset="1" panose="02030502070405020303"/>
      <p:regular r:id="rId150"/>
    </p:embeddedFont>
    <p:embeddedFont>
      <p:font typeface="Times New Roman Bold" charset="1" panose="02030802070405020303"/>
      <p:regular r:id="rId151"/>
    </p:embeddedFont>
    <p:embeddedFont>
      <p:font typeface="Abril Fatface" charset="1" panose="02000503000000020003"/>
      <p:regular r:id="rId155"/>
    </p:embeddedFont>
    <p:embeddedFont>
      <p:font typeface="Maharlika" charset="1" panose="00000000000000000000"/>
      <p:regular r:id="rId156"/>
    </p:embeddedFont>
    <p:embeddedFont>
      <p:font typeface="Forum" charset="1" panose="02000000000000000000"/>
      <p:regular r:id="rId15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00" Target="slides/slide95.xml" Type="http://schemas.openxmlformats.org/officeDocument/2006/relationships/slide"/><Relationship Id="rId101" Target="slides/slide96.xml" Type="http://schemas.openxmlformats.org/officeDocument/2006/relationships/slide"/><Relationship Id="rId102" Target="slides/slide97.xml" Type="http://schemas.openxmlformats.org/officeDocument/2006/relationships/slide"/><Relationship Id="rId103" Target="slides/slide98.xml" Type="http://schemas.openxmlformats.org/officeDocument/2006/relationships/slide"/><Relationship Id="rId104" Target="slides/slide99.xml" Type="http://schemas.openxmlformats.org/officeDocument/2006/relationships/slide"/><Relationship Id="rId105" Target="slides/slide100.xml" Type="http://schemas.openxmlformats.org/officeDocument/2006/relationships/slide"/><Relationship Id="rId106" Target="slides/slide101.xml" Type="http://schemas.openxmlformats.org/officeDocument/2006/relationships/slide"/><Relationship Id="rId107" Target="slides/slide102.xml" Type="http://schemas.openxmlformats.org/officeDocument/2006/relationships/slide"/><Relationship Id="rId108" Target="slides/slide103.xml" Type="http://schemas.openxmlformats.org/officeDocument/2006/relationships/slide"/><Relationship Id="rId109" Target="slides/slide104.xml" Type="http://schemas.openxmlformats.org/officeDocument/2006/relationships/slide"/><Relationship Id="rId11" Target="slides/slide6.xml" Type="http://schemas.openxmlformats.org/officeDocument/2006/relationships/slide"/><Relationship Id="rId110" Target="slides/slide105.xml" Type="http://schemas.openxmlformats.org/officeDocument/2006/relationships/slide"/><Relationship Id="rId111" Target="slides/slide106.xml" Type="http://schemas.openxmlformats.org/officeDocument/2006/relationships/slide"/><Relationship Id="rId112" Target="slides/slide107.xml" Type="http://schemas.openxmlformats.org/officeDocument/2006/relationships/slide"/><Relationship Id="rId113" Target="slides/slide108.xml" Type="http://schemas.openxmlformats.org/officeDocument/2006/relationships/slide"/><Relationship Id="rId114" Target="slides/slide109.xml" Type="http://schemas.openxmlformats.org/officeDocument/2006/relationships/slide"/><Relationship Id="rId115" Target="slides/slide110.xml" Type="http://schemas.openxmlformats.org/officeDocument/2006/relationships/slide"/><Relationship Id="rId116" Target="slides/slide111.xml" Type="http://schemas.openxmlformats.org/officeDocument/2006/relationships/slide"/><Relationship Id="rId117" Target="slides/slide112.xml" Type="http://schemas.openxmlformats.org/officeDocument/2006/relationships/slide"/><Relationship Id="rId118" Target="slides/slide113.xml" Type="http://schemas.openxmlformats.org/officeDocument/2006/relationships/slide"/><Relationship Id="rId119" Target="slides/slide114.xml" Type="http://schemas.openxmlformats.org/officeDocument/2006/relationships/slide"/><Relationship Id="rId12" Target="slides/slide7.xml" Type="http://schemas.openxmlformats.org/officeDocument/2006/relationships/slide"/><Relationship Id="rId120" Target="slides/slide115.xml" Type="http://schemas.openxmlformats.org/officeDocument/2006/relationships/slide"/><Relationship Id="rId121" Target="slides/slide116.xml" Type="http://schemas.openxmlformats.org/officeDocument/2006/relationships/slide"/><Relationship Id="rId122" Target="slides/slide117.xml" Type="http://schemas.openxmlformats.org/officeDocument/2006/relationships/slide"/><Relationship Id="rId123" Target="slides/slide118.xml" Type="http://schemas.openxmlformats.org/officeDocument/2006/relationships/slide"/><Relationship Id="rId124" Target="slides/slide119.xml" Type="http://schemas.openxmlformats.org/officeDocument/2006/relationships/slide"/><Relationship Id="rId125" Target="slides/slide120.xml" Type="http://schemas.openxmlformats.org/officeDocument/2006/relationships/slide"/><Relationship Id="rId126" Target="slides/slide121.xml" Type="http://schemas.openxmlformats.org/officeDocument/2006/relationships/slide"/><Relationship Id="rId127" Target="slides/slide122.xml" Type="http://schemas.openxmlformats.org/officeDocument/2006/relationships/slide"/><Relationship Id="rId128" Target="slides/slide123.xml" Type="http://schemas.openxmlformats.org/officeDocument/2006/relationships/slide"/><Relationship Id="rId129" Target="slides/slide124.xml" Type="http://schemas.openxmlformats.org/officeDocument/2006/relationships/slide"/><Relationship Id="rId13" Target="slides/slide8.xml" Type="http://schemas.openxmlformats.org/officeDocument/2006/relationships/slide"/><Relationship Id="rId130" Target="slides/slide125.xml" Type="http://schemas.openxmlformats.org/officeDocument/2006/relationships/slide"/><Relationship Id="rId131" Target="slides/slide126.xml" Type="http://schemas.openxmlformats.org/officeDocument/2006/relationships/slide"/><Relationship Id="rId132" Target="slides/slide127.xml" Type="http://schemas.openxmlformats.org/officeDocument/2006/relationships/slide"/><Relationship Id="rId133" Target="slides/slide128.xml" Type="http://schemas.openxmlformats.org/officeDocument/2006/relationships/slide"/><Relationship Id="rId134" Target="slides/slide129.xml" Type="http://schemas.openxmlformats.org/officeDocument/2006/relationships/slide"/><Relationship Id="rId135" Target="slides/slide130.xml" Type="http://schemas.openxmlformats.org/officeDocument/2006/relationships/slide"/><Relationship Id="rId136" Target="slides/slide131.xml" Type="http://schemas.openxmlformats.org/officeDocument/2006/relationships/slide"/><Relationship Id="rId137" Target="slides/slide132.xml" Type="http://schemas.openxmlformats.org/officeDocument/2006/relationships/slide"/><Relationship Id="rId138" Target="slides/slide133.xml" Type="http://schemas.openxmlformats.org/officeDocument/2006/relationships/slide"/><Relationship Id="rId139" Target="slides/slide134.xml" Type="http://schemas.openxmlformats.org/officeDocument/2006/relationships/slide"/><Relationship Id="rId14" Target="slides/slide9.xml" Type="http://schemas.openxmlformats.org/officeDocument/2006/relationships/slide"/><Relationship Id="rId140" Target="slides/slide135.xml" Type="http://schemas.openxmlformats.org/officeDocument/2006/relationships/slide"/><Relationship Id="rId141" Target="slides/slide136.xml" Type="http://schemas.openxmlformats.org/officeDocument/2006/relationships/slide"/><Relationship Id="rId142" Target="slides/slide137.xml" Type="http://schemas.openxmlformats.org/officeDocument/2006/relationships/slide"/><Relationship Id="rId143" Target="slides/slide138.xml" Type="http://schemas.openxmlformats.org/officeDocument/2006/relationships/slide"/><Relationship Id="rId144" Target="slides/slide139.xml" Type="http://schemas.openxmlformats.org/officeDocument/2006/relationships/slide"/><Relationship Id="rId145" Target="slides/slide140.xml" Type="http://schemas.openxmlformats.org/officeDocument/2006/relationships/slide"/><Relationship Id="rId146" Target="slides/slide141.xml" Type="http://schemas.openxmlformats.org/officeDocument/2006/relationships/slide"/><Relationship Id="rId147" Target="slides/slide142.xml" Type="http://schemas.openxmlformats.org/officeDocument/2006/relationships/slide"/><Relationship Id="rId148" Target="slides/slide143.xml" Type="http://schemas.openxmlformats.org/officeDocument/2006/relationships/slide"/><Relationship Id="rId149" Target="slides/slide144.xml" Type="http://schemas.openxmlformats.org/officeDocument/2006/relationships/slide"/><Relationship Id="rId15" Target="slides/slide10.xml" Type="http://schemas.openxmlformats.org/officeDocument/2006/relationships/slide"/><Relationship Id="rId150" Target="fonts/font150.fntdata" Type="http://schemas.openxmlformats.org/officeDocument/2006/relationships/font"/><Relationship Id="rId151" Target="fonts/font151.fntdata" Type="http://schemas.openxmlformats.org/officeDocument/2006/relationships/font"/><Relationship Id="rId152" Target="notesMasters/notesMaster1.xml" Type="http://schemas.openxmlformats.org/officeDocument/2006/relationships/notesMaster"/><Relationship Id="rId153" Target="theme/theme2.xml" Type="http://schemas.openxmlformats.org/officeDocument/2006/relationships/theme"/><Relationship Id="rId154" Target="notesSlides/notesSlide1.xml" Type="http://schemas.openxmlformats.org/officeDocument/2006/relationships/notesSlide"/><Relationship Id="rId155" Target="fonts/font155.fntdata" Type="http://schemas.openxmlformats.org/officeDocument/2006/relationships/font"/><Relationship Id="rId156" Target="fonts/font156.fntdata" Type="http://schemas.openxmlformats.org/officeDocument/2006/relationships/font"/><Relationship Id="rId157" Target="fonts/font157.fntdata" Type="http://schemas.openxmlformats.org/officeDocument/2006/relationships/font"/><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slides/slide34.xml" Type="http://schemas.openxmlformats.org/officeDocument/2006/relationships/slide"/><Relationship Id="rId4" Target="theme/theme1.xml" Type="http://schemas.openxmlformats.org/officeDocument/2006/relationships/theme"/><Relationship Id="rId40" Target="slides/slide35.xml" Type="http://schemas.openxmlformats.org/officeDocument/2006/relationships/slide"/><Relationship Id="rId41" Target="slides/slide36.xml" Type="http://schemas.openxmlformats.org/officeDocument/2006/relationships/slide"/><Relationship Id="rId42" Target="slides/slide37.xml" Type="http://schemas.openxmlformats.org/officeDocument/2006/relationships/slide"/><Relationship Id="rId43" Target="slides/slide38.xml" Type="http://schemas.openxmlformats.org/officeDocument/2006/relationships/slide"/><Relationship Id="rId44" Target="slides/slide39.xml" Type="http://schemas.openxmlformats.org/officeDocument/2006/relationships/slide"/><Relationship Id="rId45" Target="slides/slide40.xml" Type="http://schemas.openxmlformats.org/officeDocument/2006/relationships/slide"/><Relationship Id="rId46" Target="slides/slide41.xml" Type="http://schemas.openxmlformats.org/officeDocument/2006/relationships/slide"/><Relationship Id="rId47" Target="slides/slide42.xml" Type="http://schemas.openxmlformats.org/officeDocument/2006/relationships/slide"/><Relationship Id="rId48" Target="slides/slide43.xml" Type="http://schemas.openxmlformats.org/officeDocument/2006/relationships/slide"/><Relationship Id="rId49" Target="slides/slide44.xml" Type="http://schemas.openxmlformats.org/officeDocument/2006/relationships/slide"/><Relationship Id="rId5" Target="tableStyles.xml" Type="http://schemas.openxmlformats.org/officeDocument/2006/relationships/tableStyles"/><Relationship Id="rId50" Target="slides/slide45.xml" Type="http://schemas.openxmlformats.org/officeDocument/2006/relationships/slide"/><Relationship Id="rId51" Target="slides/slide46.xml" Type="http://schemas.openxmlformats.org/officeDocument/2006/relationships/slide"/><Relationship Id="rId52" Target="slides/slide47.xml" Type="http://schemas.openxmlformats.org/officeDocument/2006/relationships/slide"/><Relationship Id="rId53" Target="slides/slide48.xml" Type="http://schemas.openxmlformats.org/officeDocument/2006/relationships/slide"/><Relationship Id="rId54" Target="slides/slide49.xml" Type="http://schemas.openxmlformats.org/officeDocument/2006/relationships/slide"/><Relationship Id="rId55" Target="slides/slide50.xml" Type="http://schemas.openxmlformats.org/officeDocument/2006/relationships/slide"/><Relationship Id="rId56" Target="slides/slide51.xml" Type="http://schemas.openxmlformats.org/officeDocument/2006/relationships/slide"/><Relationship Id="rId57" Target="slides/slide52.xml" Type="http://schemas.openxmlformats.org/officeDocument/2006/relationships/slide"/><Relationship Id="rId58" Target="slides/slide53.xml" Type="http://schemas.openxmlformats.org/officeDocument/2006/relationships/slide"/><Relationship Id="rId59" Target="slides/slide54.xml" Type="http://schemas.openxmlformats.org/officeDocument/2006/relationships/slide"/><Relationship Id="rId6" Target="slides/slide1.xml" Type="http://schemas.openxmlformats.org/officeDocument/2006/relationships/slide"/><Relationship Id="rId60" Target="slides/slide55.xml" Type="http://schemas.openxmlformats.org/officeDocument/2006/relationships/slide"/><Relationship Id="rId61" Target="slides/slide56.xml" Type="http://schemas.openxmlformats.org/officeDocument/2006/relationships/slide"/><Relationship Id="rId62" Target="slides/slide57.xml" Type="http://schemas.openxmlformats.org/officeDocument/2006/relationships/slide"/><Relationship Id="rId63" Target="slides/slide58.xml" Type="http://schemas.openxmlformats.org/officeDocument/2006/relationships/slide"/><Relationship Id="rId64" Target="slides/slide59.xml" Type="http://schemas.openxmlformats.org/officeDocument/2006/relationships/slide"/><Relationship Id="rId65" Target="slides/slide60.xml" Type="http://schemas.openxmlformats.org/officeDocument/2006/relationships/slide"/><Relationship Id="rId66" Target="slides/slide61.xml" Type="http://schemas.openxmlformats.org/officeDocument/2006/relationships/slide"/><Relationship Id="rId67" Target="slides/slide62.xml" Type="http://schemas.openxmlformats.org/officeDocument/2006/relationships/slide"/><Relationship Id="rId68" Target="slides/slide63.xml" Type="http://schemas.openxmlformats.org/officeDocument/2006/relationships/slide"/><Relationship Id="rId69" Target="slides/slide64.xml" Type="http://schemas.openxmlformats.org/officeDocument/2006/relationships/slide"/><Relationship Id="rId7" Target="slides/slide2.xml" Type="http://schemas.openxmlformats.org/officeDocument/2006/relationships/slide"/><Relationship Id="rId70" Target="slides/slide65.xml" Type="http://schemas.openxmlformats.org/officeDocument/2006/relationships/slide"/><Relationship Id="rId71" Target="slides/slide66.xml" Type="http://schemas.openxmlformats.org/officeDocument/2006/relationships/slide"/><Relationship Id="rId72" Target="slides/slide67.xml" Type="http://schemas.openxmlformats.org/officeDocument/2006/relationships/slide"/><Relationship Id="rId73" Target="slides/slide68.xml" Type="http://schemas.openxmlformats.org/officeDocument/2006/relationships/slide"/><Relationship Id="rId74" Target="slides/slide69.xml" Type="http://schemas.openxmlformats.org/officeDocument/2006/relationships/slide"/><Relationship Id="rId75" Target="slides/slide70.xml" Type="http://schemas.openxmlformats.org/officeDocument/2006/relationships/slide"/><Relationship Id="rId76" Target="slides/slide71.xml" Type="http://schemas.openxmlformats.org/officeDocument/2006/relationships/slide"/><Relationship Id="rId77" Target="slides/slide72.xml" Type="http://schemas.openxmlformats.org/officeDocument/2006/relationships/slide"/><Relationship Id="rId78" Target="slides/slide73.xml" Type="http://schemas.openxmlformats.org/officeDocument/2006/relationships/slide"/><Relationship Id="rId79" Target="slides/slide74.xml" Type="http://schemas.openxmlformats.org/officeDocument/2006/relationships/slide"/><Relationship Id="rId8" Target="slides/slide3.xml" Type="http://schemas.openxmlformats.org/officeDocument/2006/relationships/slide"/><Relationship Id="rId80" Target="slides/slide75.xml" Type="http://schemas.openxmlformats.org/officeDocument/2006/relationships/slide"/><Relationship Id="rId81" Target="slides/slide76.xml" Type="http://schemas.openxmlformats.org/officeDocument/2006/relationships/slide"/><Relationship Id="rId82" Target="slides/slide77.xml" Type="http://schemas.openxmlformats.org/officeDocument/2006/relationships/slide"/><Relationship Id="rId83" Target="slides/slide78.xml" Type="http://schemas.openxmlformats.org/officeDocument/2006/relationships/slide"/><Relationship Id="rId84" Target="slides/slide79.xml" Type="http://schemas.openxmlformats.org/officeDocument/2006/relationships/slide"/><Relationship Id="rId85" Target="slides/slide80.xml" Type="http://schemas.openxmlformats.org/officeDocument/2006/relationships/slide"/><Relationship Id="rId86" Target="slides/slide81.xml" Type="http://schemas.openxmlformats.org/officeDocument/2006/relationships/slide"/><Relationship Id="rId87" Target="slides/slide82.xml" Type="http://schemas.openxmlformats.org/officeDocument/2006/relationships/slide"/><Relationship Id="rId88" Target="slides/slide83.xml" Type="http://schemas.openxmlformats.org/officeDocument/2006/relationships/slide"/><Relationship Id="rId89" Target="slides/slide84.xml" Type="http://schemas.openxmlformats.org/officeDocument/2006/relationships/slide"/><Relationship Id="rId9" Target="slides/slide4.xml" Type="http://schemas.openxmlformats.org/officeDocument/2006/relationships/slide"/><Relationship Id="rId90" Target="slides/slide85.xml" Type="http://schemas.openxmlformats.org/officeDocument/2006/relationships/slide"/><Relationship Id="rId91" Target="slides/slide86.xml" Type="http://schemas.openxmlformats.org/officeDocument/2006/relationships/slide"/><Relationship Id="rId92" Target="slides/slide87.xml" Type="http://schemas.openxmlformats.org/officeDocument/2006/relationships/slide"/><Relationship Id="rId93" Target="slides/slide88.xml" Type="http://schemas.openxmlformats.org/officeDocument/2006/relationships/slide"/><Relationship Id="rId94" Target="slides/slide89.xml" Type="http://schemas.openxmlformats.org/officeDocument/2006/relationships/slide"/><Relationship Id="rId95" Target="slides/slide90.xml" Type="http://schemas.openxmlformats.org/officeDocument/2006/relationships/slide"/><Relationship Id="rId96" Target="slides/slide91.xml" Type="http://schemas.openxmlformats.org/officeDocument/2006/relationships/slide"/><Relationship Id="rId97" Target="slides/slide92.xml" Type="http://schemas.openxmlformats.org/officeDocument/2006/relationships/slide"/><Relationship Id="rId98" Target="slides/slide93.xml" Type="http://schemas.openxmlformats.org/officeDocument/2006/relationships/slide"/><Relationship Id="rId99" Target="slides/slide94.xml" Type="http://schemas.openxmlformats.org/officeDocument/2006/relationships/slide"/></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74.xml" Type="http://schemas.openxmlformats.org/officeDocument/2006/relationships/slide"/></Relationships>
</file>

<file path=ppt/notesSlides/notesSlide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6.png" Type="http://schemas.openxmlformats.org/officeDocument/2006/relationships/image"/></Relationships>
</file>

<file path=ppt/slides/_rels/slide10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86.png" Type="http://schemas.openxmlformats.org/officeDocument/2006/relationships/image"/><Relationship Id="rId4" Target="../media/image87.png" Type="http://schemas.openxmlformats.org/officeDocument/2006/relationships/image"/><Relationship Id="rId5" Target="../media/image88.png" Type="http://schemas.openxmlformats.org/officeDocument/2006/relationships/image"/></Relationships>
</file>

<file path=ppt/slides/_rels/slide10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89.png" Type="http://schemas.openxmlformats.org/officeDocument/2006/relationships/image"/><Relationship Id="rId4" Target="../media/image90.png" Type="http://schemas.openxmlformats.org/officeDocument/2006/relationships/image"/></Relationships>
</file>

<file path=ppt/slides/_rels/slide10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91.png" Type="http://schemas.openxmlformats.org/officeDocument/2006/relationships/image"/></Relationships>
</file>

<file path=ppt/slides/_rels/slide10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92.png" Type="http://schemas.openxmlformats.org/officeDocument/2006/relationships/image"/></Relationships>
</file>

<file path=ppt/slides/_rels/slide10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10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10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10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10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10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93.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7.png" Type="http://schemas.openxmlformats.org/officeDocument/2006/relationships/image"/></Relationships>
</file>

<file path=ppt/slides/_rels/slide1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1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94.png" Type="http://schemas.openxmlformats.org/officeDocument/2006/relationships/image"/></Relationships>
</file>

<file path=ppt/slides/_rels/slide1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1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95.png" Type="http://schemas.openxmlformats.org/officeDocument/2006/relationships/image"/></Relationships>
</file>

<file path=ppt/slides/_rels/slide1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96.png" Type="http://schemas.openxmlformats.org/officeDocument/2006/relationships/image"/></Relationships>
</file>

<file path=ppt/slides/_rels/slide1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7.png" Type="http://schemas.openxmlformats.org/officeDocument/2006/relationships/image"/></Relationships>
</file>

<file path=ppt/slides/_rels/slide1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8.png" Type="http://schemas.openxmlformats.org/officeDocument/2006/relationships/image"/></Relationships>
</file>

<file path=ppt/slides/_rels/slide1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9.png" Type="http://schemas.openxmlformats.org/officeDocument/2006/relationships/image"/></Relationships>
</file>

<file path=ppt/slides/_rels/slide1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0.png" Type="http://schemas.openxmlformats.org/officeDocument/2006/relationships/image"/></Relationships>
</file>

<file path=ppt/slides/_rels/slide1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1.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8.png" Type="http://schemas.openxmlformats.org/officeDocument/2006/relationships/image"/></Relationships>
</file>

<file path=ppt/slides/_rels/slide1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2.png" Type="http://schemas.openxmlformats.org/officeDocument/2006/relationships/image"/></Relationships>
</file>

<file path=ppt/slides/_rels/slide1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3.png" Type="http://schemas.openxmlformats.org/officeDocument/2006/relationships/image"/></Relationships>
</file>

<file path=ppt/slides/_rels/slide1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4.png" Type="http://schemas.openxmlformats.org/officeDocument/2006/relationships/image"/></Relationships>
</file>

<file path=ppt/slides/_rels/slide1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05.png" Type="http://schemas.openxmlformats.org/officeDocument/2006/relationships/image"/><Relationship Id="rId4" Target="../media/image106.png" Type="http://schemas.openxmlformats.org/officeDocument/2006/relationships/image"/></Relationships>
</file>

<file path=ppt/slides/_rels/slide1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07.png" Type="http://schemas.openxmlformats.org/officeDocument/2006/relationships/image"/><Relationship Id="rId4" Target="../media/image108.png" Type="http://schemas.openxmlformats.org/officeDocument/2006/relationships/image"/></Relationships>
</file>

<file path=ppt/slides/_rels/slide1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09.png" Type="http://schemas.openxmlformats.org/officeDocument/2006/relationships/image"/><Relationship Id="rId4" Target="../media/image110.png" Type="http://schemas.openxmlformats.org/officeDocument/2006/relationships/image"/></Relationships>
</file>

<file path=ppt/slides/_rels/slide1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11.png" Type="http://schemas.openxmlformats.org/officeDocument/2006/relationships/image"/><Relationship Id="rId4" Target="../media/image112.png" Type="http://schemas.openxmlformats.org/officeDocument/2006/relationships/image"/><Relationship Id="rId5" Target="../media/image113.png" Type="http://schemas.openxmlformats.org/officeDocument/2006/relationships/image"/><Relationship Id="rId6" Target="../media/image114.png" Type="http://schemas.openxmlformats.org/officeDocument/2006/relationships/image"/><Relationship Id="rId7" Target="../media/image115.png" Type="http://schemas.openxmlformats.org/officeDocument/2006/relationships/image"/><Relationship Id="rId8" Target="../media/image116.png" Type="http://schemas.openxmlformats.org/officeDocument/2006/relationships/image"/></Relationships>
</file>

<file path=ppt/slides/_rels/slide1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17.png" Type="http://schemas.openxmlformats.org/officeDocument/2006/relationships/image"/><Relationship Id="rId4" Target="../media/image118.png" Type="http://schemas.openxmlformats.org/officeDocument/2006/relationships/image"/></Relationships>
</file>

<file path=ppt/slides/_rels/slide1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19.png" Type="http://schemas.openxmlformats.org/officeDocument/2006/relationships/image"/><Relationship Id="rId4" Target="../media/image120.png" Type="http://schemas.openxmlformats.org/officeDocument/2006/relationships/image"/></Relationships>
</file>

<file path=ppt/slides/_rels/slide1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21.png" Type="http://schemas.openxmlformats.org/officeDocument/2006/relationships/image"/><Relationship Id="rId4" Target="../media/image122.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9.png" Type="http://schemas.openxmlformats.org/officeDocument/2006/relationships/image"/></Relationships>
</file>

<file path=ppt/slides/_rels/slide1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23.png" Type="http://schemas.openxmlformats.org/officeDocument/2006/relationships/image"/><Relationship Id="rId4" Target="../media/image124.png" Type="http://schemas.openxmlformats.org/officeDocument/2006/relationships/image"/></Relationships>
</file>

<file path=ppt/slides/_rels/slide1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25.png" Type="http://schemas.openxmlformats.org/officeDocument/2006/relationships/image"/></Relationships>
</file>

<file path=ppt/slides/_rels/slide1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26.png" Type="http://schemas.openxmlformats.org/officeDocument/2006/relationships/image"/></Relationships>
</file>

<file path=ppt/slides/_rels/slide13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27.png" Type="http://schemas.openxmlformats.org/officeDocument/2006/relationships/image"/><Relationship Id="rId4" Target="../media/image128.png" Type="http://schemas.openxmlformats.org/officeDocument/2006/relationships/image"/><Relationship Id="rId5" Target="../media/image129.png" Type="http://schemas.openxmlformats.org/officeDocument/2006/relationships/image"/></Relationships>
</file>

<file path=ppt/slides/_rels/slide13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30.png" Type="http://schemas.openxmlformats.org/officeDocument/2006/relationships/image"/><Relationship Id="rId4" Target="../media/image131.png" Type="http://schemas.openxmlformats.org/officeDocument/2006/relationships/image"/></Relationships>
</file>

<file path=ppt/slides/_rels/slide13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32.png" Type="http://schemas.openxmlformats.org/officeDocument/2006/relationships/image"/><Relationship Id="rId4" Target="../media/image133.png" Type="http://schemas.openxmlformats.org/officeDocument/2006/relationships/image"/></Relationships>
</file>

<file path=ppt/slides/_rels/slide13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34.png" Type="http://schemas.openxmlformats.org/officeDocument/2006/relationships/image"/><Relationship Id="rId4" Target="../media/image135.png" Type="http://schemas.openxmlformats.org/officeDocument/2006/relationships/image"/><Relationship Id="rId5" Target="../media/image136.png" Type="http://schemas.openxmlformats.org/officeDocument/2006/relationships/image"/><Relationship Id="rId6" Target="../media/image137.png" Type="http://schemas.openxmlformats.org/officeDocument/2006/relationships/image"/></Relationships>
</file>

<file path=ppt/slides/_rels/slide13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94.pn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s>
</file>

<file path=ppt/slides/_rels/slide13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38.png" Type="http://schemas.openxmlformats.org/officeDocument/2006/relationships/image"/></Relationships>
</file>

<file path=ppt/slides/_rels/slide13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38.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0.png" Type="http://schemas.openxmlformats.org/officeDocument/2006/relationships/image"/><Relationship Id="rId4" Target="../media/image11.png" Type="http://schemas.openxmlformats.org/officeDocument/2006/relationships/image"/></Relationships>
</file>

<file path=ppt/slides/_rels/slide14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39.png" Type="http://schemas.openxmlformats.org/officeDocument/2006/relationships/image"/><Relationship Id="rId4" Target="../media/image140.png" Type="http://schemas.openxmlformats.org/officeDocument/2006/relationships/image"/></Relationships>
</file>

<file path=ppt/slides/_rels/slide14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41.png" Type="http://schemas.openxmlformats.org/officeDocument/2006/relationships/image"/><Relationship Id="rId4" Target="../media/image142.png" Type="http://schemas.openxmlformats.org/officeDocument/2006/relationships/image"/></Relationships>
</file>

<file path=ppt/slides/_rels/slide14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43.png" Type="http://schemas.openxmlformats.org/officeDocument/2006/relationships/image"/></Relationships>
</file>

<file path=ppt/slides/_rels/slide14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44.png" Type="http://schemas.openxmlformats.org/officeDocument/2006/relationships/image"/><Relationship Id="rId4" Target="../media/image145.png" Type="http://schemas.openxmlformats.org/officeDocument/2006/relationships/image"/></Relationships>
</file>

<file path=ppt/slides/_rels/slide14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2.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3.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4.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5.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6.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7.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8.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9.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0.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1.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2.pn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3.pn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4.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5.png" Type="http://schemas.openxmlformats.org/officeDocument/2006/relationships/image"/><Relationship Id="rId4" Target="../media/image26.pn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7.png" Type="http://schemas.openxmlformats.org/officeDocument/2006/relationships/image"/><Relationship Id="rId4" Target="../media/image28.pn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9.pn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0.pn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1.png" Type="http://schemas.openxmlformats.org/officeDocument/2006/relationships/image"/></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2.png" Type="http://schemas.openxmlformats.org/officeDocument/2006/relationships/image"/></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3.png" Type="http://schemas.openxmlformats.org/officeDocument/2006/relationships/image"/></Relationships>
</file>

<file path=ppt/slides/_rels/slide3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4.png" Type="http://schemas.openxmlformats.org/officeDocument/2006/relationships/image"/></Relationships>
</file>

<file path=ppt/slides/_rels/slide3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3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4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5.png" Type="http://schemas.openxmlformats.org/officeDocument/2006/relationships/image"/></Relationships>
</file>

<file path=ppt/slides/_rels/slide4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6.png" Type="http://schemas.openxmlformats.org/officeDocument/2006/relationships/image"/></Relationships>
</file>

<file path=ppt/slides/_rels/slide4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7.png" Type="http://schemas.openxmlformats.org/officeDocument/2006/relationships/image"/></Relationships>
</file>

<file path=ppt/slides/_rels/slide4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8.png" Type="http://schemas.openxmlformats.org/officeDocument/2006/relationships/image"/></Relationships>
</file>

<file path=ppt/slides/_rels/slide4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9.png" Type="http://schemas.openxmlformats.org/officeDocument/2006/relationships/image"/></Relationships>
</file>

<file path=ppt/slides/_rels/slide4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9.png" Type="http://schemas.openxmlformats.org/officeDocument/2006/relationships/image"/></Relationships>
</file>

<file path=ppt/slides/_rels/slide4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0.png" Type="http://schemas.openxmlformats.org/officeDocument/2006/relationships/image"/></Relationships>
</file>

<file path=ppt/slides/_rels/slide4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1.png" Type="http://schemas.openxmlformats.org/officeDocument/2006/relationships/image"/><Relationship Id="rId4" Target="../media/image42.png" Type="http://schemas.openxmlformats.org/officeDocument/2006/relationships/image"/></Relationships>
</file>

<file path=ppt/slides/_rels/slide4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3.png" Type="http://schemas.openxmlformats.org/officeDocument/2006/relationships/image"/></Relationships>
</file>

<file path=ppt/slides/_rels/slide4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4.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5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5.png" Type="http://schemas.openxmlformats.org/officeDocument/2006/relationships/image"/><Relationship Id="rId4" Target="../media/image46.png" Type="http://schemas.openxmlformats.org/officeDocument/2006/relationships/image"/><Relationship Id="rId5" Target="../media/image47.png" Type="http://schemas.openxmlformats.org/officeDocument/2006/relationships/image"/></Relationships>
</file>

<file path=ppt/slides/_rels/slide5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5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5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5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5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5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5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5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5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6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6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6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6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6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8.png" Type="http://schemas.openxmlformats.org/officeDocument/2006/relationships/image"/></Relationships>
</file>

<file path=ppt/slides/_rels/slide6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6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6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6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9.png" Type="http://schemas.openxmlformats.org/officeDocument/2006/relationships/image"/></Relationships>
</file>

<file path=ppt/slides/_rels/slide6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50.png" Type="http://schemas.openxmlformats.org/officeDocument/2006/relationships/image"/><Relationship Id="rId4" Target="../media/image51.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png" Type="http://schemas.openxmlformats.org/officeDocument/2006/relationships/image"/></Relationships>
</file>

<file path=ppt/slides/_rels/slide7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52.png" Type="http://schemas.openxmlformats.org/officeDocument/2006/relationships/image"/><Relationship Id="rId4" Target="../media/image53.png" Type="http://schemas.openxmlformats.org/officeDocument/2006/relationships/image"/></Relationships>
</file>

<file path=ppt/slides/_rels/slide7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7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7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7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1.jpeg" Type="http://schemas.openxmlformats.org/officeDocument/2006/relationships/image"/></Relationships>
</file>

<file path=ppt/slides/_rels/slide7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54.png" Type="http://schemas.openxmlformats.org/officeDocument/2006/relationships/image"/><Relationship Id="rId4" Target="../media/image55.png" Type="http://schemas.openxmlformats.org/officeDocument/2006/relationships/image"/><Relationship Id="rId5" Target="../media/image56.png" Type="http://schemas.openxmlformats.org/officeDocument/2006/relationships/image"/></Relationships>
</file>

<file path=ppt/slides/_rels/slide7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7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7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57.png" Type="http://schemas.openxmlformats.org/officeDocument/2006/relationships/image"/><Relationship Id="rId4" Target="../media/image58.png" Type="http://schemas.openxmlformats.org/officeDocument/2006/relationships/image"/><Relationship Id="rId5" Target="../media/image59.png" Type="http://schemas.openxmlformats.org/officeDocument/2006/relationships/image"/><Relationship Id="rId6" Target="../media/image60.png" Type="http://schemas.openxmlformats.org/officeDocument/2006/relationships/image"/><Relationship Id="rId7" Target="../media/image61.png" Type="http://schemas.openxmlformats.org/officeDocument/2006/relationships/image"/></Relationships>
</file>

<file path=ppt/slides/_rels/slide7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62.png" Type="http://schemas.openxmlformats.org/officeDocument/2006/relationships/image"/><Relationship Id="rId4" Target="../media/image63.png" Type="http://schemas.openxmlformats.org/officeDocument/2006/relationships/image"/><Relationship Id="rId5" Target="../media/image64.png" Type="http://schemas.openxmlformats.org/officeDocument/2006/relationships/image"/><Relationship Id="rId6" Target="../media/image65.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8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66.png" Type="http://schemas.openxmlformats.org/officeDocument/2006/relationships/image"/><Relationship Id="rId4" Target="../media/image67.png" Type="http://schemas.openxmlformats.org/officeDocument/2006/relationships/image"/></Relationships>
</file>

<file path=ppt/slides/_rels/slide8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68.png" Type="http://schemas.openxmlformats.org/officeDocument/2006/relationships/image"/><Relationship Id="rId4" Target="../media/image69.png" Type="http://schemas.openxmlformats.org/officeDocument/2006/relationships/image"/><Relationship Id="rId5" Target="../media/image70.png" Type="http://schemas.openxmlformats.org/officeDocument/2006/relationships/image"/></Relationships>
</file>

<file path=ppt/slides/_rels/slide8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68.png" Type="http://schemas.openxmlformats.org/officeDocument/2006/relationships/image"/><Relationship Id="rId4" Target="../media/image71.png" Type="http://schemas.openxmlformats.org/officeDocument/2006/relationships/image"/></Relationships>
</file>

<file path=ppt/slides/_rels/slide8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8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8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8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8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8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72.png" Type="http://schemas.openxmlformats.org/officeDocument/2006/relationships/image"/><Relationship Id="rId4" Target="../media/image73.png" Type="http://schemas.openxmlformats.org/officeDocument/2006/relationships/image"/></Relationships>
</file>

<file path=ppt/slides/_rels/slide8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5.png" Type="http://schemas.openxmlformats.org/officeDocument/2006/relationships/image"/><Relationship Id="rId4" Target="https://git-scm.com/downloads/win" TargetMode="External" Type="http://schemas.openxmlformats.org/officeDocument/2006/relationships/hyperlink"/></Relationships>
</file>

<file path=ppt/slides/_rels/slide9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74.png" Type="http://schemas.openxmlformats.org/officeDocument/2006/relationships/image"/></Relationships>
</file>

<file path=ppt/slides/_rels/slide9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9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75.png" Type="http://schemas.openxmlformats.org/officeDocument/2006/relationships/image"/></Relationships>
</file>

<file path=ppt/slides/_rels/slide9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9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76.png" Type="http://schemas.openxmlformats.org/officeDocument/2006/relationships/image"/></Relationships>
</file>

<file path=ppt/slides/_rels/slide9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9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77.png" Type="http://schemas.openxmlformats.org/officeDocument/2006/relationships/image"/><Relationship Id="rId4" Target="../media/image78.png" Type="http://schemas.openxmlformats.org/officeDocument/2006/relationships/image"/><Relationship Id="rId5" Target="../media/image79.png" Type="http://schemas.openxmlformats.org/officeDocument/2006/relationships/image"/></Relationships>
</file>

<file path=ppt/slides/_rels/slide9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77.png" Type="http://schemas.openxmlformats.org/officeDocument/2006/relationships/image"/><Relationship Id="rId4" Target="../media/image80.png" Type="http://schemas.openxmlformats.org/officeDocument/2006/relationships/image"/><Relationship Id="rId5" Target="../media/image81.png" Type="http://schemas.openxmlformats.org/officeDocument/2006/relationships/image"/></Relationships>
</file>

<file path=ppt/slides/_rels/slide9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9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82.png" Type="http://schemas.openxmlformats.org/officeDocument/2006/relationships/image"/><Relationship Id="rId4" Target="../media/image83.png" Type="http://schemas.openxmlformats.org/officeDocument/2006/relationships/image"/><Relationship Id="rId5" Target="../media/image84.png" Type="http://schemas.openxmlformats.org/officeDocument/2006/relationships/image"/><Relationship Id="rId6" Target="../media/image85.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TextBox 3" id="3"/>
          <p:cNvSpPr txBox="true"/>
          <p:nvPr/>
        </p:nvSpPr>
        <p:spPr>
          <a:xfrm rot="0">
            <a:off x="9144000" y="4262359"/>
            <a:ext cx="4950916" cy="1806592"/>
          </a:xfrm>
          <a:prstGeom prst="rect">
            <a:avLst/>
          </a:prstGeom>
        </p:spPr>
        <p:txBody>
          <a:bodyPr anchor="t" rtlCol="false" tIns="0" lIns="0" bIns="0" rIns="0">
            <a:spAutoFit/>
          </a:bodyPr>
          <a:lstStyle/>
          <a:p>
            <a:pPr algn="ctr">
              <a:lnSpc>
                <a:spcPts val="13299"/>
              </a:lnSpc>
              <a:spcBef>
                <a:spcPct val="0"/>
              </a:spcBef>
            </a:pPr>
            <a:r>
              <a:rPr lang="en-US" sz="9499">
                <a:solidFill>
                  <a:srgbClr val="000000"/>
                </a:solidFill>
                <a:latin typeface="Times New Roman"/>
                <a:ea typeface="Times New Roman"/>
                <a:cs typeface="Times New Roman"/>
                <a:sym typeface="Times New Roman"/>
              </a:rPr>
              <a:t>NEDİR ?</a:t>
            </a:r>
          </a:p>
        </p:txBody>
      </p:sp>
      <p:sp>
        <p:nvSpPr>
          <p:cNvPr name="Freeform 4" id="4"/>
          <p:cNvSpPr/>
          <p:nvPr/>
        </p:nvSpPr>
        <p:spPr>
          <a:xfrm flipH="false" flipV="false" rot="0">
            <a:off x="1828800" y="3474304"/>
            <a:ext cx="7315200" cy="3338391"/>
          </a:xfrm>
          <a:custGeom>
            <a:avLst/>
            <a:gdLst/>
            <a:ahLst/>
            <a:cxnLst/>
            <a:rect r="r" b="b" t="t" l="l"/>
            <a:pathLst>
              <a:path h="3338391" w="7315200">
                <a:moveTo>
                  <a:pt x="0" y="0"/>
                </a:moveTo>
                <a:lnTo>
                  <a:pt x="7315200" y="0"/>
                </a:lnTo>
                <a:lnTo>
                  <a:pt x="7315200" y="3338392"/>
                </a:lnTo>
                <a:lnTo>
                  <a:pt x="0" y="333839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5" id="5"/>
          <p:cNvSpPr txBox="true"/>
          <p:nvPr/>
        </p:nvSpPr>
        <p:spPr>
          <a:xfrm rot="0">
            <a:off x="6227564" y="1925629"/>
            <a:ext cx="5832872" cy="1806592"/>
          </a:xfrm>
          <a:prstGeom prst="rect">
            <a:avLst/>
          </a:prstGeom>
        </p:spPr>
        <p:txBody>
          <a:bodyPr anchor="t" rtlCol="false" tIns="0" lIns="0" bIns="0" rIns="0">
            <a:spAutoFit/>
          </a:bodyPr>
          <a:lstStyle/>
          <a:p>
            <a:pPr algn="ctr" marL="2050910" indent="-1025455" lvl="1">
              <a:lnSpc>
                <a:spcPts val="13299"/>
              </a:lnSpc>
              <a:spcBef>
                <a:spcPct val="0"/>
              </a:spcBef>
              <a:buAutoNum type="arabicPeriod" startAt="1"/>
            </a:pPr>
            <a:r>
              <a:rPr lang="en-US" sz="9499">
                <a:solidFill>
                  <a:srgbClr val="000000"/>
                </a:solidFill>
                <a:latin typeface="Times New Roman"/>
                <a:ea typeface="Times New Roman"/>
                <a:cs typeface="Times New Roman"/>
                <a:sym typeface="Times New Roman"/>
              </a:rPr>
              <a:t>KISIM</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AutoShape 3" id="3"/>
          <p:cNvSpPr/>
          <p:nvPr/>
        </p:nvSpPr>
        <p:spPr>
          <a:xfrm>
            <a:off x="9284093" y="5610042"/>
            <a:ext cx="1441724" cy="0"/>
          </a:xfrm>
          <a:prstGeom prst="line">
            <a:avLst/>
          </a:prstGeom>
          <a:ln cap="flat" w="104775">
            <a:solidFill>
              <a:srgbClr val="FF3131"/>
            </a:solidFill>
            <a:prstDash val="solid"/>
            <a:headEnd type="arrow" len="sm" w="med"/>
            <a:tailEnd type="none" len="sm" w="sm"/>
          </a:ln>
        </p:spPr>
      </p:sp>
      <p:sp>
        <p:nvSpPr>
          <p:cNvPr name="Freeform 4" id="4"/>
          <p:cNvSpPr/>
          <p:nvPr/>
        </p:nvSpPr>
        <p:spPr>
          <a:xfrm flipH="false" flipV="false" rot="0">
            <a:off x="5650014" y="2398726"/>
            <a:ext cx="6987971" cy="5489548"/>
          </a:xfrm>
          <a:custGeom>
            <a:avLst/>
            <a:gdLst/>
            <a:ahLst/>
            <a:cxnLst/>
            <a:rect r="r" b="b" t="t" l="l"/>
            <a:pathLst>
              <a:path h="5489548" w="6987971">
                <a:moveTo>
                  <a:pt x="0" y="0"/>
                </a:moveTo>
                <a:lnTo>
                  <a:pt x="6987972" y="0"/>
                </a:lnTo>
                <a:lnTo>
                  <a:pt x="6987972" y="5489548"/>
                </a:lnTo>
                <a:lnTo>
                  <a:pt x="0" y="5489548"/>
                </a:lnTo>
                <a:lnTo>
                  <a:pt x="0" y="0"/>
                </a:lnTo>
                <a:close/>
              </a:path>
            </a:pathLst>
          </a:custGeom>
          <a:blipFill>
            <a:blip r:embed="rId3"/>
            <a:stretch>
              <a:fillRect l="0" t="0" r="0" b="0"/>
            </a:stretch>
          </a:blipFill>
        </p:spPr>
      </p:sp>
      <p:sp>
        <p:nvSpPr>
          <p:cNvPr name="AutoShape 5" id="5"/>
          <p:cNvSpPr/>
          <p:nvPr/>
        </p:nvSpPr>
        <p:spPr>
          <a:xfrm>
            <a:off x="8794781" y="7564745"/>
            <a:ext cx="1441724" cy="0"/>
          </a:xfrm>
          <a:prstGeom prst="line">
            <a:avLst/>
          </a:prstGeom>
          <a:ln cap="flat" w="104775">
            <a:solidFill>
              <a:srgbClr val="FF3131"/>
            </a:solidFill>
            <a:prstDash val="solid"/>
            <a:headEnd type="none" len="sm" w="sm"/>
            <a:tailEnd type="arrow" len="sm" w="med"/>
          </a:ln>
        </p:spPr>
      </p:sp>
    </p:spTree>
  </p:cSld>
  <p:clrMapOvr>
    <a:masterClrMapping/>
  </p:clrMapOvr>
</p:sld>
</file>

<file path=ppt/slides/slide10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AutoShape 3" id="3"/>
          <p:cNvSpPr/>
          <p:nvPr/>
        </p:nvSpPr>
        <p:spPr>
          <a:xfrm flipV="true">
            <a:off x="5472216" y="2097947"/>
            <a:ext cx="530496" cy="0"/>
          </a:xfrm>
          <a:prstGeom prst="line">
            <a:avLst/>
          </a:prstGeom>
          <a:ln cap="flat" w="38100">
            <a:solidFill>
              <a:srgbClr val="FF3131"/>
            </a:solidFill>
            <a:prstDash val="solid"/>
            <a:headEnd type="arrow" len="sm" w="med"/>
            <a:tailEnd type="none" len="sm" w="sm"/>
          </a:ln>
        </p:spPr>
      </p:sp>
      <p:sp>
        <p:nvSpPr>
          <p:cNvPr name="Freeform 4" id="4"/>
          <p:cNvSpPr/>
          <p:nvPr/>
        </p:nvSpPr>
        <p:spPr>
          <a:xfrm flipH="false" flipV="false" rot="0">
            <a:off x="1028700" y="1028700"/>
            <a:ext cx="5916072" cy="5818694"/>
          </a:xfrm>
          <a:custGeom>
            <a:avLst/>
            <a:gdLst/>
            <a:ahLst/>
            <a:cxnLst/>
            <a:rect r="r" b="b" t="t" l="l"/>
            <a:pathLst>
              <a:path h="5818694" w="5916072">
                <a:moveTo>
                  <a:pt x="0" y="0"/>
                </a:moveTo>
                <a:lnTo>
                  <a:pt x="5916072" y="0"/>
                </a:lnTo>
                <a:lnTo>
                  <a:pt x="5916072" y="5818694"/>
                </a:lnTo>
                <a:lnTo>
                  <a:pt x="0" y="5818694"/>
                </a:lnTo>
                <a:lnTo>
                  <a:pt x="0" y="0"/>
                </a:lnTo>
                <a:close/>
              </a:path>
            </a:pathLst>
          </a:custGeom>
          <a:blipFill>
            <a:blip r:embed="rId3"/>
            <a:stretch>
              <a:fillRect l="0" t="0" r="-8746" b="0"/>
            </a:stretch>
          </a:blipFill>
        </p:spPr>
      </p:sp>
      <p:sp>
        <p:nvSpPr>
          <p:cNvPr name="AutoShape 5" id="5"/>
          <p:cNvSpPr/>
          <p:nvPr/>
        </p:nvSpPr>
        <p:spPr>
          <a:xfrm flipV="true">
            <a:off x="5472216" y="1911518"/>
            <a:ext cx="955127" cy="0"/>
          </a:xfrm>
          <a:prstGeom prst="line">
            <a:avLst/>
          </a:prstGeom>
          <a:ln cap="flat" w="38100">
            <a:solidFill>
              <a:srgbClr val="FF3131"/>
            </a:solidFill>
            <a:prstDash val="solid"/>
            <a:headEnd type="none" len="sm" w="sm"/>
            <a:tailEnd type="none" len="sm" w="sm"/>
          </a:ln>
        </p:spPr>
      </p:sp>
      <p:sp>
        <p:nvSpPr>
          <p:cNvPr name="Freeform 6" id="6"/>
          <p:cNvSpPr/>
          <p:nvPr/>
        </p:nvSpPr>
        <p:spPr>
          <a:xfrm flipH="false" flipV="false" rot="0">
            <a:off x="7001807" y="1028700"/>
            <a:ext cx="5350972" cy="5805223"/>
          </a:xfrm>
          <a:custGeom>
            <a:avLst/>
            <a:gdLst/>
            <a:ahLst/>
            <a:cxnLst/>
            <a:rect r="r" b="b" t="t" l="l"/>
            <a:pathLst>
              <a:path h="5805223" w="5350972">
                <a:moveTo>
                  <a:pt x="0" y="0"/>
                </a:moveTo>
                <a:lnTo>
                  <a:pt x="5350972" y="0"/>
                </a:lnTo>
                <a:lnTo>
                  <a:pt x="5350972" y="5805223"/>
                </a:lnTo>
                <a:lnTo>
                  <a:pt x="0" y="5805223"/>
                </a:lnTo>
                <a:lnTo>
                  <a:pt x="0" y="0"/>
                </a:lnTo>
                <a:close/>
              </a:path>
            </a:pathLst>
          </a:custGeom>
          <a:blipFill>
            <a:blip r:embed="rId4"/>
            <a:stretch>
              <a:fillRect l="0" t="0" r="-20290" b="0"/>
            </a:stretch>
          </a:blipFill>
        </p:spPr>
      </p:sp>
      <p:sp>
        <p:nvSpPr>
          <p:cNvPr name="AutoShape 7" id="7"/>
          <p:cNvSpPr/>
          <p:nvPr/>
        </p:nvSpPr>
        <p:spPr>
          <a:xfrm flipV="true">
            <a:off x="10647568" y="2097947"/>
            <a:ext cx="530496" cy="0"/>
          </a:xfrm>
          <a:prstGeom prst="line">
            <a:avLst/>
          </a:prstGeom>
          <a:ln cap="flat" w="38100">
            <a:solidFill>
              <a:srgbClr val="FF3131"/>
            </a:solidFill>
            <a:prstDash val="solid"/>
            <a:headEnd type="arrow" len="sm" w="med"/>
            <a:tailEnd type="none" len="sm" w="sm"/>
          </a:ln>
        </p:spPr>
      </p:sp>
      <p:sp>
        <p:nvSpPr>
          <p:cNvPr name="AutoShape 8" id="8"/>
          <p:cNvSpPr/>
          <p:nvPr/>
        </p:nvSpPr>
        <p:spPr>
          <a:xfrm flipV="true">
            <a:off x="8794761" y="3327123"/>
            <a:ext cx="530496" cy="0"/>
          </a:xfrm>
          <a:prstGeom prst="line">
            <a:avLst/>
          </a:prstGeom>
          <a:ln cap="flat" w="38100">
            <a:solidFill>
              <a:srgbClr val="FF3131"/>
            </a:solidFill>
            <a:prstDash val="solid"/>
            <a:headEnd type="arrow" len="sm" w="med"/>
            <a:tailEnd type="none" len="sm" w="sm"/>
          </a:ln>
        </p:spPr>
      </p:sp>
      <p:sp>
        <p:nvSpPr>
          <p:cNvPr name="Freeform 9" id="9"/>
          <p:cNvSpPr/>
          <p:nvPr/>
        </p:nvSpPr>
        <p:spPr>
          <a:xfrm flipH="false" flipV="false" rot="0">
            <a:off x="12499767" y="1028700"/>
            <a:ext cx="4759533" cy="5818694"/>
          </a:xfrm>
          <a:custGeom>
            <a:avLst/>
            <a:gdLst/>
            <a:ahLst/>
            <a:cxnLst/>
            <a:rect r="r" b="b" t="t" l="l"/>
            <a:pathLst>
              <a:path h="5818694" w="4759533">
                <a:moveTo>
                  <a:pt x="0" y="0"/>
                </a:moveTo>
                <a:lnTo>
                  <a:pt x="4759533" y="0"/>
                </a:lnTo>
                <a:lnTo>
                  <a:pt x="4759533" y="5818694"/>
                </a:lnTo>
                <a:lnTo>
                  <a:pt x="0" y="5818694"/>
                </a:lnTo>
                <a:lnTo>
                  <a:pt x="0" y="0"/>
                </a:lnTo>
                <a:close/>
              </a:path>
            </a:pathLst>
          </a:custGeom>
          <a:blipFill>
            <a:blip r:embed="rId5"/>
            <a:stretch>
              <a:fillRect l="-7214" t="0" r="-27956" b="0"/>
            </a:stretch>
          </a:blipFill>
        </p:spPr>
      </p:sp>
      <p:sp>
        <p:nvSpPr>
          <p:cNvPr name="TextBox 10" id="10"/>
          <p:cNvSpPr txBox="true"/>
          <p:nvPr/>
        </p:nvSpPr>
        <p:spPr>
          <a:xfrm rot="0">
            <a:off x="1028700" y="7246810"/>
            <a:ext cx="16230600" cy="871347"/>
          </a:xfrm>
          <a:prstGeom prst="rect">
            <a:avLst/>
          </a:prstGeom>
        </p:spPr>
        <p:txBody>
          <a:bodyPr anchor="t" rtlCol="false" tIns="0" lIns="0" bIns="0" rIns="0">
            <a:spAutoFit/>
          </a:bodyPr>
          <a:lstStyle/>
          <a:p>
            <a:pPr algn="l">
              <a:lnSpc>
                <a:spcPts val="3218"/>
              </a:lnSpc>
            </a:pPr>
            <a:r>
              <a:rPr lang="en-US" sz="2899" spc="-26" b="true">
                <a:solidFill>
                  <a:srgbClr val="000000"/>
                </a:solidFill>
                <a:latin typeface="Times New Roman Bold"/>
                <a:ea typeface="Times New Roman Bold"/>
                <a:cs typeface="Times New Roman Bold"/>
                <a:sym typeface="Times New Roman Bold"/>
              </a:rPr>
              <a:t>git revert ile 4. committen devam etmek için 5 ve 6. commitleri geri sarıp yeni bir committen devam etmiş olduk.</a:t>
            </a:r>
          </a:p>
        </p:txBody>
      </p:sp>
      <p:sp>
        <p:nvSpPr>
          <p:cNvPr name="TextBox 11" id="11"/>
          <p:cNvSpPr txBox="true"/>
          <p:nvPr/>
        </p:nvSpPr>
        <p:spPr>
          <a:xfrm rot="0">
            <a:off x="9259979" y="6771194"/>
            <a:ext cx="834628" cy="361315"/>
          </a:xfrm>
          <a:prstGeom prst="rect">
            <a:avLst/>
          </a:prstGeom>
        </p:spPr>
        <p:txBody>
          <a:bodyPr anchor="t" rtlCol="false" tIns="0" lIns="0" bIns="0" rIns="0">
            <a:spAutoFit/>
          </a:bodyPr>
          <a:lstStyle/>
          <a:p>
            <a:pPr algn="ctr">
              <a:lnSpc>
                <a:spcPts val="2659"/>
              </a:lnSpc>
              <a:spcBef>
                <a:spcPct val="0"/>
              </a:spcBef>
            </a:pPr>
            <a:r>
              <a:rPr lang="en-US" sz="1899">
                <a:solidFill>
                  <a:srgbClr val="000000"/>
                </a:solidFill>
                <a:latin typeface="Times New Roman"/>
                <a:ea typeface="Times New Roman"/>
                <a:cs typeface="Times New Roman"/>
                <a:sym typeface="Times New Roman"/>
              </a:rPr>
              <a:t>Resim.2</a:t>
            </a:r>
          </a:p>
        </p:txBody>
      </p:sp>
      <p:sp>
        <p:nvSpPr>
          <p:cNvPr name="TextBox 12" id="12"/>
          <p:cNvSpPr txBox="true"/>
          <p:nvPr/>
        </p:nvSpPr>
        <p:spPr>
          <a:xfrm rot="0">
            <a:off x="14462219" y="6757723"/>
            <a:ext cx="834628" cy="361315"/>
          </a:xfrm>
          <a:prstGeom prst="rect">
            <a:avLst/>
          </a:prstGeom>
        </p:spPr>
        <p:txBody>
          <a:bodyPr anchor="t" rtlCol="false" tIns="0" lIns="0" bIns="0" rIns="0">
            <a:spAutoFit/>
          </a:bodyPr>
          <a:lstStyle/>
          <a:p>
            <a:pPr algn="ctr">
              <a:lnSpc>
                <a:spcPts val="2659"/>
              </a:lnSpc>
              <a:spcBef>
                <a:spcPct val="0"/>
              </a:spcBef>
            </a:pPr>
            <a:r>
              <a:rPr lang="en-US" sz="1899">
                <a:solidFill>
                  <a:srgbClr val="000000"/>
                </a:solidFill>
                <a:latin typeface="Times New Roman"/>
                <a:ea typeface="Times New Roman"/>
                <a:cs typeface="Times New Roman"/>
                <a:sym typeface="Times New Roman"/>
              </a:rPr>
              <a:t>Resim.3</a:t>
            </a:r>
          </a:p>
        </p:txBody>
      </p:sp>
      <p:sp>
        <p:nvSpPr>
          <p:cNvPr name="TextBox 13" id="13"/>
          <p:cNvSpPr txBox="true"/>
          <p:nvPr/>
        </p:nvSpPr>
        <p:spPr>
          <a:xfrm rot="0">
            <a:off x="3569422" y="6757723"/>
            <a:ext cx="834628" cy="361315"/>
          </a:xfrm>
          <a:prstGeom prst="rect">
            <a:avLst/>
          </a:prstGeom>
        </p:spPr>
        <p:txBody>
          <a:bodyPr anchor="t" rtlCol="false" tIns="0" lIns="0" bIns="0" rIns="0">
            <a:spAutoFit/>
          </a:bodyPr>
          <a:lstStyle/>
          <a:p>
            <a:pPr algn="ctr">
              <a:lnSpc>
                <a:spcPts val="2659"/>
              </a:lnSpc>
              <a:spcBef>
                <a:spcPct val="0"/>
              </a:spcBef>
            </a:pPr>
            <a:r>
              <a:rPr lang="en-US" sz="1899">
                <a:solidFill>
                  <a:srgbClr val="000000"/>
                </a:solidFill>
                <a:latin typeface="Times New Roman"/>
                <a:ea typeface="Times New Roman"/>
                <a:cs typeface="Times New Roman"/>
                <a:sym typeface="Times New Roman"/>
              </a:rPr>
              <a:t>Resim.1</a:t>
            </a:r>
          </a:p>
        </p:txBody>
      </p:sp>
      <p:sp>
        <p:nvSpPr>
          <p:cNvPr name="AutoShape 14" id="14"/>
          <p:cNvSpPr/>
          <p:nvPr/>
        </p:nvSpPr>
        <p:spPr>
          <a:xfrm flipV="true">
            <a:off x="15657336" y="2821383"/>
            <a:ext cx="530496" cy="0"/>
          </a:xfrm>
          <a:prstGeom prst="line">
            <a:avLst/>
          </a:prstGeom>
          <a:ln cap="flat" w="38100">
            <a:solidFill>
              <a:srgbClr val="FF3131"/>
            </a:solidFill>
            <a:prstDash val="solid"/>
            <a:headEnd type="arrow" len="sm" w="med"/>
            <a:tailEnd type="none" len="sm" w="sm"/>
          </a:ln>
        </p:spPr>
      </p:sp>
    </p:spTree>
  </p:cSld>
  <p:clrMapOvr>
    <a:masterClrMapping/>
  </p:clrMapOvr>
</p:sld>
</file>

<file path=ppt/slides/slide10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1028700" y="1015229"/>
            <a:ext cx="6436707" cy="5805223"/>
          </a:xfrm>
          <a:custGeom>
            <a:avLst/>
            <a:gdLst/>
            <a:ahLst/>
            <a:cxnLst/>
            <a:rect r="r" b="b" t="t" l="l"/>
            <a:pathLst>
              <a:path h="5805223" w="6436707">
                <a:moveTo>
                  <a:pt x="0" y="0"/>
                </a:moveTo>
                <a:lnTo>
                  <a:pt x="6436707" y="0"/>
                </a:lnTo>
                <a:lnTo>
                  <a:pt x="6436707" y="5805223"/>
                </a:lnTo>
                <a:lnTo>
                  <a:pt x="0" y="5805223"/>
                </a:lnTo>
                <a:lnTo>
                  <a:pt x="0" y="0"/>
                </a:lnTo>
                <a:close/>
              </a:path>
            </a:pathLst>
          </a:custGeom>
          <a:blipFill>
            <a:blip r:embed="rId3"/>
            <a:stretch>
              <a:fillRect l="0" t="0" r="0" b="0"/>
            </a:stretch>
          </a:blipFill>
        </p:spPr>
      </p:sp>
      <p:sp>
        <p:nvSpPr>
          <p:cNvPr name="Freeform 4" id="4"/>
          <p:cNvSpPr/>
          <p:nvPr/>
        </p:nvSpPr>
        <p:spPr>
          <a:xfrm flipH="false" flipV="false" rot="0">
            <a:off x="10825800" y="1015229"/>
            <a:ext cx="6433500" cy="5818694"/>
          </a:xfrm>
          <a:custGeom>
            <a:avLst/>
            <a:gdLst/>
            <a:ahLst/>
            <a:cxnLst/>
            <a:rect r="r" b="b" t="t" l="l"/>
            <a:pathLst>
              <a:path h="5818694" w="6433500">
                <a:moveTo>
                  <a:pt x="0" y="0"/>
                </a:moveTo>
                <a:lnTo>
                  <a:pt x="6433500" y="0"/>
                </a:lnTo>
                <a:lnTo>
                  <a:pt x="6433500" y="5818694"/>
                </a:lnTo>
                <a:lnTo>
                  <a:pt x="0" y="5818694"/>
                </a:lnTo>
                <a:lnTo>
                  <a:pt x="0" y="0"/>
                </a:lnTo>
                <a:close/>
              </a:path>
            </a:pathLst>
          </a:custGeom>
          <a:blipFill>
            <a:blip r:embed="rId4"/>
            <a:stretch>
              <a:fillRect l="0" t="0" r="0" b="0"/>
            </a:stretch>
          </a:blipFill>
        </p:spPr>
      </p:sp>
      <p:sp>
        <p:nvSpPr>
          <p:cNvPr name="TextBox 5" id="5"/>
          <p:cNvSpPr txBox="true"/>
          <p:nvPr/>
        </p:nvSpPr>
        <p:spPr>
          <a:xfrm rot="0">
            <a:off x="13625236" y="6757723"/>
            <a:ext cx="834628" cy="361315"/>
          </a:xfrm>
          <a:prstGeom prst="rect">
            <a:avLst/>
          </a:prstGeom>
        </p:spPr>
        <p:txBody>
          <a:bodyPr anchor="t" rtlCol="false" tIns="0" lIns="0" bIns="0" rIns="0">
            <a:spAutoFit/>
          </a:bodyPr>
          <a:lstStyle/>
          <a:p>
            <a:pPr algn="ctr">
              <a:lnSpc>
                <a:spcPts val="2659"/>
              </a:lnSpc>
              <a:spcBef>
                <a:spcPct val="0"/>
              </a:spcBef>
            </a:pPr>
            <a:r>
              <a:rPr lang="en-US" sz="1899">
                <a:solidFill>
                  <a:srgbClr val="000000"/>
                </a:solidFill>
                <a:latin typeface="Times New Roman"/>
                <a:ea typeface="Times New Roman"/>
                <a:cs typeface="Times New Roman"/>
                <a:sym typeface="Times New Roman"/>
              </a:rPr>
              <a:t>Resim.2</a:t>
            </a:r>
          </a:p>
        </p:txBody>
      </p:sp>
      <p:sp>
        <p:nvSpPr>
          <p:cNvPr name="TextBox 6" id="6"/>
          <p:cNvSpPr txBox="true"/>
          <p:nvPr/>
        </p:nvSpPr>
        <p:spPr>
          <a:xfrm rot="0">
            <a:off x="3569422" y="6757723"/>
            <a:ext cx="834628" cy="361315"/>
          </a:xfrm>
          <a:prstGeom prst="rect">
            <a:avLst/>
          </a:prstGeom>
        </p:spPr>
        <p:txBody>
          <a:bodyPr anchor="t" rtlCol="false" tIns="0" lIns="0" bIns="0" rIns="0">
            <a:spAutoFit/>
          </a:bodyPr>
          <a:lstStyle/>
          <a:p>
            <a:pPr algn="ctr">
              <a:lnSpc>
                <a:spcPts val="2659"/>
              </a:lnSpc>
              <a:spcBef>
                <a:spcPct val="0"/>
              </a:spcBef>
            </a:pPr>
            <a:r>
              <a:rPr lang="en-US" sz="1899">
                <a:solidFill>
                  <a:srgbClr val="000000"/>
                </a:solidFill>
                <a:latin typeface="Times New Roman"/>
                <a:ea typeface="Times New Roman"/>
                <a:cs typeface="Times New Roman"/>
                <a:sym typeface="Times New Roman"/>
              </a:rPr>
              <a:t>Resim.1</a:t>
            </a:r>
          </a:p>
        </p:txBody>
      </p:sp>
      <p:sp>
        <p:nvSpPr>
          <p:cNvPr name="TextBox 7" id="7"/>
          <p:cNvSpPr txBox="true"/>
          <p:nvPr/>
        </p:nvSpPr>
        <p:spPr>
          <a:xfrm rot="0">
            <a:off x="1602135" y="7872109"/>
            <a:ext cx="15431851" cy="988696"/>
          </a:xfrm>
          <a:prstGeom prst="rect">
            <a:avLst/>
          </a:prstGeom>
        </p:spPr>
        <p:txBody>
          <a:bodyPr anchor="t" rtlCol="false" tIns="0" lIns="0" bIns="0" rIns="0">
            <a:spAutoFit/>
          </a:bodyPr>
          <a:lstStyle/>
          <a:p>
            <a:pPr algn="ctr">
              <a:lnSpc>
                <a:spcPts val="3779"/>
              </a:lnSpc>
              <a:spcBef>
                <a:spcPct val="0"/>
              </a:spcBef>
            </a:pPr>
            <a:r>
              <a:rPr lang="en-US" b="true" sz="2699">
                <a:solidFill>
                  <a:srgbClr val="000000"/>
                </a:solidFill>
                <a:latin typeface="Times New Roman Bold"/>
                <a:ea typeface="Times New Roman Bold"/>
                <a:cs typeface="Times New Roman Bold"/>
                <a:sym typeface="Times New Roman Bold"/>
              </a:rPr>
              <a:t>git diff tek başına çalıştırıldığında sadece güncel dosyadaki farklılıkları bize gösterir. Ancak herhangi bir şeye göre farklılık: bakabiliriz. </a:t>
            </a:r>
          </a:p>
        </p:txBody>
      </p:sp>
    </p:spTree>
  </p:cSld>
  <p:clrMapOvr>
    <a:masterClrMapping/>
  </p:clrMapOvr>
</p:sld>
</file>

<file path=ppt/slides/slide10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5042032" y="2847808"/>
            <a:ext cx="8552056" cy="4306269"/>
          </a:xfrm>
          <a:custGeom>
            <a:avLst/>
            <a:gdLst/>
            <a:ahLst/>
            <a:cxnLst/>
            <a:rect r="r" b="b" t="t" l="l"/>
            <a:pathLst>
              <a:path h="4306269" w="8552056">
                <a:moveTo>
                  <a:pt x="0" y="0"/>
                </a:moveTo>
                <a:lnTo>
                  <a:pt x="8552056" y="0"/>
                </a:lnTo>
                <a:lnTo>
                  <a:pt x="8552056" y="4306269"/>
                </a:lnTo>
                <a:lnTo>
                  <a:pt x="0" y="4306269"/>
                </a:lnTo>
                <a:lnTo>
                  <a:pt x="0" y="0"/>
                </a:lnTo>
                <a:close/>
              </a:path>
            </a:pathLst>
          </a:custGeom>
          <a:blipFill>
            <a:blip r:embed="rId3"/>
            <a:stretch>
              <a:fillRect l="0" t="0" r="0" b="0"/>
            </a:stretch>
          </a:blipFill>
        </p:spPr>
      </p:sp>
      <p:sp>
        <p:nvSpPr>
          <p:cNvPr name="TextBox 4" id="4"/>
          <p:cNvSpPr txBox="true"/>
          <p:nvPr/>
        </p:nvSpPr>
        <p:spPr>
          <a:xfrm rot="0">
            <a:off x="8900746" y="7077877"/>
            <a:ext cx="834628" cy="361315"/>
          </a:xfrm>
          <a:prstGeom prst="rect">
            <a:avLst/>
          </a:prstGeom>
        </p:spPr>
        <p:txBody>
          <a:bodyPr anchor="t" rtlCol="false" tIns="0" lIns="0" bIns="0" rIns="0">
            <a:spAutoFit/>
          </a:bodyPr>
          <a:lstStyle/>
          <a:p>
            <a:pPr algn="ctr">
              <a:lnSpc>
                <a:spcPts val="2659"/>
              </a:lnSpc>
              <a:spcBef>
                <a:spcPct val="0"/>
              </a:spcBef>
            </a:pPr>
            <a:r>
              <a:rPr lang="en-US" sz="1899">
                <a:solidFill>
                  <a:srgbClr val="000000"/>
                </a:solidFill>
                <a:latin typeface="Times New Roman"/>
                <a:ea typeface="Times New Roman"/>
                <a:cs typeface="Times New Roman"/>
                <a:sym typeface="Times New Roman"/>
              </a:rPr>
              <a:t>Resim.1</a:t>
            </a:r>
          </a:p>
        </p:txBody>
      </p:sp>
      <p:sp>
        <p:nvSpPr>
          <p:cNvPr name="TextBox 5" id="5"/>
          <p:cNvSpPr txBox="true"/>
          <p:nvPr/>
        </p:nvSpPr>
        <p:spPr>
          <a:xfrm rot="0">
            <a:off x="1602135" y="7872109"/>
            <a:ext cx="15431851" cy="495936"/>
          </a:xfrm>
          <a:prstGeom prst="rect">
            <a:avLst/>
          </a:prstGeom>
        </p:spPr>
        <p:txBody>
          <a:bodyPr anchor="t" rtlCol="false" tIns="0" lIns="0" bIns="0" rIns="0">
            <a:spAutoFit/>
          </a:bodyPr>
          <a:lstStyle/>
          <a:p>
            <a:pPr algn="ctr">
              <a:lnSpc>
                <a:spcPts val="3639"/>
              </a:lnSpc>
              <a:spcBef>
                <a:spcPct val="0"/>
              </a:spcBef>
            </a:pPr>
            <a:r>
              <a:rPr lang="en-US" b="true" sz="2599">
                <a:solidFill>
                  <a:srgbClr val="000000"/>
                </a:solidFill>
                <a:latin typeface="Times New Roman Bold"/>
                <a:ea typeface="Times New Roman Bold"/>
                <a:cs typeface="Times New Roman Bold"/>
                <a:sym typeface="Times New Roman Bold"/>
              </a:rPr>
              <a:t>iki commit arasındaki fark</a:t>
            </a:r>
          </a:p>
        </p:txBody>
      </p:sp>
    </p:spTree>
  </p:cSld>
  <p:clrMapOvr>
    <a:masterClrMapping/>
  </p:clrMapOvr>
</p:sld>
</file>

<file path=ppt/slides/slide10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5810245" y="1020292"/>
            <a:ext cx="7015630" cy="7099149"/>
          </a:xfrm>
          <a:custGeom>
            <a:avLst/>
            <a:gdLst/>
            <a:ahLst/>
            <a:cxnLst/>
            <a:rect r="r" b="b" t="t" l="l"/>
            <a:pathLst>
              <a:path h="7099149" w="7015630">
                <a:moveTo>
                  <a:pt x="0" y="0"/>
                </a:moveTo>
                <a:lnTo>
                  <a:pt x="7015630" y="0"/>
                </a:lnTo>
                <a:lnTo>
                  <a:pt x="7015630" y="7099149"/>
                </a:lnTo>
                <a:lnTo>
                  <a:pt x="0" y="7099149"/>
                </a:lnTo>
                <a:lnTo>
                  <a:pt x="0" y="0"/>
                </a:lnTo>
                <a:close/>
              </a:path>
            </a:pathLst>
          </a:custGeom>
          <a:blipFill>
            <a:blip r:embed="rId3"/>
            <a:stretch>
              <a:fillRect l="0" t="0" r="0" b="0"/>
            </a:stretch>
          </a:blipFill>
        </p:spPr>
      </p:sp>
      <p:sp>
        <p:nvSpPr>
          <p:cNvPr name="TextBox 4" id="4"/>
          <p:cNvSpPr txBox="true"/>
          <p:nvPr/>
        </p:nvSpPr>
        <p:spPr>
          <a:xfrm rot="0">
            <a:off x="8900746" y="8043241"/>
            <a:ext cx="834628" cy="361315"/>
          </a:xfrm>
          <a:prstGeom prst="rect">
            <a:avLst/>
          </a:prstGeom>
        </p:spPr>
        <p:txBody>
          <a:bodyPr anchor="t" rtlCol="false" tIns="0" lIns="0" bIns="0" rIns="0">
            <a:spAutoFit/>
          </a:bodyPr>
          <a:lstStyle/>
          <a:p>
            <a:pPr algn="ctr">
              <a:lnSpc>
                <a:spcPts val="2659"/>
              </a:lnSpc>
              <a:spcBef>
                <a:spcPct val="0"/>
              </a:spcBef>
            </a:pPr>
            <a:r>
              <a:rPr lang="en-US" sz="1899">
                <a:solidFill>
                  <a:srgbClr val="000000"/>
                </a:solidFill>
                <a:latin typeface="Times New Roman"/>
                <a:ea typeface="Times New Roman"/>
                <a:cs typeface="Times New Roman"/>
                <a:sym typeface="Times New Roman"/>
              </a:rPr>
              <a:t>Resim.1</a:t>
            </a:r>
          </a:p>
        </p:txBody>
      </p:sp>
      <p:sp>
        <p:nvSpPr>
          <p:cNvPr name="TextBox 5" id="5"/>
          <p:cNvSpPr txBox="true"/>
          <p:nvPr/>
        </p:nvSpPr>
        <p:spPr>
          <a:xfrm rot="0">
            <a:off x="1602135" y="8858885"/>
            <a:ext cx="15431851" cy="554991"/>
          </a:xfrm>
          <a:prstGeom prst="rect">
            <a:avLst/>
          </a:prstGeom>
        </p:spPr>
        <p:txBody>
          <a:bodyPr anchor="t" rtlCol="false" tIns="0" lIns="0" bIns="0" rIns="0">
            <a:spAutoFit/>
          </a:bodyPr>
          <a:lstStyle/>
          <a:p>
            <a:pPr algn="ctr">
              <a:lnSpc>
                <a:spcPts val="4059"/>
              </a:lnSpc>
              <a:spcBef>
                <a:spcPct val="0"/>
              </a:spcBef>
            </a:pPr>
            <a:r>
              <a:rPr lang="en-US" b="true" sz="2899">
                <a:solidFill>
                  <a:srgbClr val="000000"/>
                </a:solidFill>
                <a:latin typeface="Times New Roman Bold"/>
                <a:ea typeface="Times New Roman Bold"/>
                <a:cs typeface="Times New Roman Bold"/>
                <a:sym typeface="Times New Roman Bold"/>
              </a:rPr>
              <a:t>iki commit arasındaki fark</a:t>
            </a:r>
          </a:p>
        </p:txBody>
      </p:sp>
    </p:spTree>
  </p:cSld>
  <p:clrMapOvr>
    <a:masterClrMapping/>
  </p:clrMapOvr>
</p:sld>
</file>

<file path=ppt/slides/slide10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TextBox 3" id="3"/>
          <p:cNvSpPr txBox="true"/>
          <p:nvPr/>
        </p:nvSpPr>
        <p:spPr>
          <a:xfrm rot="0">
            <a:off x="0" y="-114300"/>
            <a:ext cx="9144000" cy="10722484"/>
          </a:xfrm>
          <a:prstGeom prst="rect">
            <a:avLst/>
          </a:prstGeom>
        </p:spPr>
        <p:txBody>
          <a:bodyPr anchor="t" rtlCol="false" tIns="0" lIns="0" bIns="0" rIns="0">
            <a:spAutoFit/>
          </a:bodyPr>
          <a:lstStyle/>
          <a:p>
            <a:pPr algn="l">
              <a:lnSpc>
                <a:spcPts val="3860"/>
              </a:lnSpc>
            </a:pPr>
            <a:r>
              <a:rPr lang="en-US" b="true" sz="2699">
                <a:solidFill>
                  <a:srgbClr val="F03C2E"/>
                </a:solidFill>
                <a:latin typeface="Times New Roman Bold"/>
                <a:ea typeface="Times New Roman Bold"/>
                <a:cs typeface="Times New Roman Bold"/>
                <a:sym typeface="Times New Roman Bold"/>
              </a:rPr>
              <a:t>git diff komutunu çeşitli parametreler ile kullanabilirsiniz. İşte en sık kullanılanlar:</a:t>
            </a:r>
          </a:p>
          <a:p>
            <a:pPr algn="l" marL="582925" indent="-291463" lvl="1">
              <a:lnSpc>
                <a:spcPts val="3860"/>
              </a:lnSpc>
              <a:buFont typeface="Arial"/>
              <a:buChar char="•"/>
            </a:pPr>
            <a:r>
              <a:rPr lang="en-US" b="true" sz="2699">
                <a:solidFill>
                  <a:srgbClr val="000000"/>
                </a:solidFill>
                <a:latin typeface="Times New Roman Bold"/>
                <a:ea typeface="Times New Roman Bold"/>
                <a:cs typeface="Times New Roman Bold"/>
                <a:sym typeface="Times New Roman Bold"/>
              </a:rPr>
              <a:t>1. Dosyalar Arasındaki Farklar</a:t>
            </a:r>
          </a:p>
          <a:p>
            <a:pPr algn="l">
              <a:lnSpc>
                <a:spcPts val="3860"/>
              </a:lnSpc>
            </a:pPr>
            <a:r>
              <a:rPr lang="en-US" b="true" sz="2699">
                <a:solidFill>
                  <a:srgbClr val="000000"/>
                </a:solidFill>
                <a:latin typeface="Times New Roman Bold"/>
                <a:ea typeface="Times New Roman Bold"/>
                <a:cs typeface="Times New Roman Bold"/>
                <a:sym typeface="Times New Roman Bold"/>
              </a:rPr>
              <a:t>git diff &lt;dosya&gt;</a:t>
            </a:r>
          </a:p>
          <a:p>
            <a:pPr algn="l">
              <a:lnSpc>
                <a:spcPts val="3860"/>
              </a:lnSpc>
            </a:pPr>
            <a:r>
              <a:rPr lang="en-US" b="true" sz="2699">
                <a:solidFill>
                  <a:srgbClr val="000000"/>
                </a:solidFill>
                <a:latin typeface="Times New Roman Bold"/>
                <a:ea typeface="Times New Roman Bold"/>
                <a:cs typeface="Times New Roman Bold"/>
                <a:sym typeface="Times New Roman Bold"/>
              </a:rPr>
              <a:t> Belirli bir dosyadaki değişiklikleri gösterir.</a:t>
            </a:r>
          </a:p>
          <a:p>
            <a:pPr algn="l" marL="582925" indent="-291463" lvl="1">
              <a:lnSpc>
                <a:spcPts val="3860"/>
              </a:lnSpc>
              <a:buFont typeface="Arial"/>
              <a:buChar char="•"/>
            </a:pPr>
            <a:r>
              <a:rPr lang="en-US" b="true" sz="2699">
                <a:solidFill>
                  <a:srgbClr val="000000"/>
                </a:solidFill>
                <a:latin typeface="Times New Roman Bold"/>
                <a:ea typeface="Times New Roman Bold"/>
                <a:cs typeface="Times New Roman Bold"/>
                <a:sym typeface="Times New Roman Bold"/>
              </a:rPr>
              <a:t>2. Çalışma Dizini ve Staging Alanı Arasındaki Farklar</a:t>
            </a:r>
          </a:p>
          <a:p>
            <a:pPr algn="l">
              <a:lnSpc>
                <a:spcPts val="3860"/>
              </a:lnSpc>
            </a:pPr>
            <a:r>
              <a:rPr lang="en-US" b="true" sz="2699">
                <a:solidFill>
                  <a:srgbClr val="000000"/>
                </a:solidFill>
                <a:latin typeface="Times New Roman Bold"/>
                <a:ea typeface="Times New Roman Bold"/>
                <a:cs typeface="Times New Roman Bold"/>
                <a:sym typeface="Times New Roman Bold"/>
              </a:rPr>
              <a:t>git diff</a:t>
            </a:r>
          </a:p>
          <a:p>
            <a:pPr algn="l">
              <a:lnSpc>
                <a:spcPts val="3860"/>
              </a:lnSpc>
            </a:pPr>
            <a:r>
              <a:rPr lang="en-US" b="true" sz="2699">
                <a:solidFill>
                  <a:srgbClr val="000000"/>
                </a:solidFill>
                <a:latin typeface="Times New Roman Bold"/>
                <a:ea typeface="Times New Roman Bold"/>
                <a:cs typeface="Times New Roman Bold"/>
                <a:sym typeface="Times New Roman Bold"/>
              </a:rPr>
              <a:t> Çalışma dizinindeki değişiklikler ile staging alanı arasındaki farkları gösterir.</a:t>
            </a:r>
          </a:p>
          <a:p>
            <a:pPr algn="l">
              <a:lnSpc>
                <a:spcPts val="3860"/>
              </a:lnSpc>
            </a:pPr>
            <a:r>
              <a:rPr lang="en-US" b="true" sz="2699">
                <a:solidFill>
                  <a:srgbClr val="000000"/>
                </a:solidFill>
                <a:latin typeface="Times New Roman Bold"/>
                <a:ea typeface="Times New Roman Bold"/>
                <a:cs typeface="Times New Roman Bold"/>
                <a:sym typeface="Times New Roman Bold"/>
              </a:rPr>
              <a:t>git diff --staged</a:t>
            </a:r>
          </a:p>
          <a:p>
            <a:pPr algn="l">
              <a:lnSpc>
                <a:spcPts val="3860"/>
              </a:lnSpc>
            </a:pPr>
            <a:r>
              <a:rPr lang="en-US" b="true" sz="2699">
                <a:solidFill>
                  <a:srgbClr val="000000"/>
                </a:solidFill>
                <a:latin typeface="Times New Roman Bold"/>
                <a:ea typeface="Times New Roman Bold"/>
                <a:cs typeface="Times New Roman Bold"/>
                <a:sym typeface="Times New Roman Bold"/>
              </a:rPr>
              <a:t> Staging alanındaki değişiklikler ile son commit arasındaki farkları gösterir.</a:t>
            </a:r>
          </a:p>
          <a:p>
            <a:pPr algn="l" marL="582925" indent="-291463" lvl="1">
              <a:lnSpc>
                <a:spcPts val="3860"/>
              </a:lnSpc>
              <a:buFont typeface="Arial"/>
              <a:buChar char="•"/>
            </a:pPr>
            <a:r>
              <a:rPr lang="en-US" b="true" sz="2699">
                <a:solidFill>
                  <a:srgbClr val="000000"/>
                </a:solidFill>
                <a:latin typeface="Times New Roman Bold"/>
                <a:ea typeface="Times New Roman Bold"/>
                <a:cs typeface="Times New Roman Bold"/>
                <a:sym typeface="Times New Roman Bold"/>
              </a:rPr>
              <a:t>3. Commitler Arasındaki Farklar</a:t>
            </a:r>
          </a:p>
          <a:p>
            <a:pPr algn="l">
              <a:lnSpc>
                <a:spcPts val="3860"/>
              </a:lnSpc>
            </a:pPr>
            <a:r>
              <a:rPr lang="en-US" b="true" sz="2699">
                <a:solidFill>
                  <a:srgbClr val="000000"/>
                </a:solidFill>
                <a:latin typeface="Times New Roman Bold"/>
                <a:ea typeface="Times New Roman Bold"/>
                <a:cs typeface="Times New Roman Bold"/>
                <a:sym typeface="Times New Roman Bold"/>
              </a:rPr>
              <a:t>git diff &lt;commit1&gt; &lt;commit2&gt;</a:t>
            </a:r>
          </a:p>
          <a:p>
            <a:pPr algn="l">
              <a:lnSpc>
                <a:spcPts val="3860"/>
              </a:lnSpc>
            </a:pPr>
            <a:r>
              <a:rPr lang="en-US" b="true" sz="2699">
                <a:solidFill>
                  <a:srgbClr val="000000"/>
                </a:solidFill>
                <a:latin typeface="Times New Roman Bold"/>
                <a:ea typeface="Times New Roman Bold"/>
                <a:cs typeface="Times New Roman Bold"/>
                <a:sym typeface="Times New Roman Bold"/>
              </a:rPr>
              <a:t>İki commit arasındaki değişiklikleri karşılaştırır.</a:t>
            </a:r>
          </a:p>
          <a:p>
            <a:pPr algn="l" marL="582925" indent="-291463" lvl="1">
              <a:lnSpc>
                <a:spcPts val="3860"/>
              </a:lnSpc>
              <a:buFont typeface="Arial"/>
              <a:buChar char="•"/>
            </a:pPr>
            <a:r>
              <a:rPr lang="en-US" b="true" sz="2699">
                <a:solidFill>
                  <a:srgbClr val="000000"/>
                </a:solidFill>
                <a:latin typeface="Times New Roman Bold"/>
                <a:ea typeface="Times New Roman Bold"/>
                <a:cs typeface="Times New Roman Bold"/>
                <a:sym typeface="Times New Roman Bold"/>
              </a:rPr>
              <a:t>4. Branch’ler Arasındaki Farklar</a:t>
            </a:r>
          </a:p>
          <a:p>
            <a:pPr algn="l">
              <a:lnSpc>
                <a:spcPts val="3860"/>
              </a:lnSpc>
            </a:pPr>
            <a:r>
              <a:rPr lang="en-US" b="true" sz="2699">
                <a:solidFill>
                  <a:srgbClr val="000000"/>
                </a:solidFill>
                <a:latin typeface="Times New Roman Bold"/>
                <a:ea typeface="Times New Roman Bold"/>
                <a:cs typeface="Times New Roman Bold"/>
                <a:sym typeface="Times New Roman Bold"/>
              </a:rPr>
              <a:t>git diff &lt;branch1&gt;..&lt;branch2&gt;</a:t>
            </a:r>
          </a:p>
          <a:p>
            <a:pPr algn="l">
              <a:lnSpc>
                <a:spcPts val="3860"/>
              </a:lnSpc>
            </a:pPr>
            <a:r>
              <a:rPr lang="en-US" b="true" sz="2699">
                <a:solidFill>
                  <a:srgbClr val="000000"/>
                </a:solidFill>
                <a:latin typeface="Times New Roman Bold"/>
                <a:ea typeface="Times New Roman Bold"/>
                <a:cs typeface="Times New Roman Bold"/>
                <a:sym typeface="Times New Roman Bold"/>
              </a:rPr>
              <a:t> İki dal arasındaki farkları karşılaştırır.</a:t>
            </a:r>
          </a:p>
          <a:p>
            <a:pPr algn="l" marL="582925" indent="-291463" lvl="1">
              <a:lnSpc>
                <a:spcPts val="3860"/>
              </a:lnSpc>
              <a:buFont typeface="Arial"/>
              <a:buChar char="•"/>
            </a:pPr>
            <a:r>
              <a:rPr lang="en-US" b="true" sz="2699">
                <a:solidFill>
                  <a:srgbClr val="000000"/>
                </a:solidFill>
                <a:latin typeface="Times New Roman Bold"/>
                <a:ea typeface="Times New Roman Bold"/>
                <a:cs typeface="Times New Roman Bold"/>
                <a:sym typeface="Times New Roman Bold"/>
              </a:rPr>
              <a:t>5. Belirli Bir Dosya İçin Commit Farkı</a:t>
            </a:r>
          </a:p>
          <a:p>
            <a:pPr algn="l">
              <a:lnSpc>
                <a:spcPts val="3860"/>
              </a:lnSpc>
            </a:pPr>
            <a:r>
              <a:rPr lang="en-US" b="true" sz="2699">
                <a:solidFill>
                  <a:srgbClr val="000000"/>
                </a:solidFill>
                <a:latin typeface="Times New Roman Bold"/>
                <a:ea typeface="Times New Roman Bold"/>
                <a:cs typeface="Times New Roman Bold"/>
                <a:sym typeface="Times New Roman Bold"/>
              </a:rPr>
              <a:t>git diff &lt;commit1&gt; &lt;commit2&gt; -- &lt;dosya&gt;</a:t>
            </a:r>
          </a:p>
          <a:p>
            <a:pPr algn="l">
              <a:lnSpc>
                <a:spcPts val="3860"/>
              </a:lnSpc>
            </a:pPr>
            <a:r>
              <a:rPr lang="en-US" b="true" sz="2699">
                <a:solidFill>
                  <a:srgbClr val="000000"/>
                </a:solidFill>
                <a:latin typeface="Times New Roman Bold"/>
                <a:ea typeface="Times New Roman Bold"/>
                <a:cs typeface="Times New Roman Bold"/>
                <a:sym typeface="Times New Roman Bold"/>
              </a:rPr>
              <a:t> Bir dosyanın iki commit arasındaki farkını gösterir.</a:t>
            </a:r>
          </a:p>
          <a:p>
            <a:pPr algn="l">
              <a:lnSpc>
                <a:spcPts val="3860"/>
              </a:lnSpc>
            </a:pPr>
          </a:p>
        </p:txBody>
      </p:sp>
      <p:sp>
        <p:nvSpPr>
          <p:cNvPr name="TextBox 4" id="4"/>
          <p:cNvSpPr txBox="true"/>
          <p:nvPr/>
        </p:nvSpPr>
        <p:spPr>
          <a:xfrm rot="0">
            <a:off x="9144000" y="-114300"/>
            <a:ext cx="9144000" cy="10327641"/>
          </a:xfrm>
          <a:prstGeom prst="rect">
            <a:avLst/>
          </a:prstGeom>
        </p:spPr>
        <p:txBody>
          <a:bodyPr anchor="t" rtlCol="false" tIns="0" lIns="0" bIns="0" rIns="0">
            <a:spAutoFit/>
          </a:bodyPr>
          <a:lstStyle/>
          <a:p>
            <a:pPr algn="l" marL="626104" indent="-313052" lvl="1">
              <a:lnSpc>
                <a:spcPts val="4059"/>
              </a:lnSpc>
              <a:buFont typeface="Arial"/>
              <a:buChar char="•"/>
            </a:pPr>
            <a:r>
              <a:rPr lang="en-US" b="true" sz="2899">
                <a:solidFill>
                  <a:srgbClr val="000000"/>
                </a:solidFill>
                <a:latin typeface="Times New Roman Bold"/>
                <a:ea typeface="Times New Roman Bold"/>
                <a:cs typeface="Times New Roman Bold"/>
                <a:sym typeface="Times New Roman Bold"/>
              </a:rPr>
              <a:t>6. Statistiksel Farkları Görmek</a:t>
            </a:r>
          </a:p>
          <a:p>
            <a:pPr algn="l">
              <a:lnSpc>
                <a:spcPts val="4059"/>
              </a:lnSpc>
            </a:pPr>
            <a:r>
              <a:rPr lang="en-US" b="true" sz="2899">
                <a:solidFill>
                  <a:srgbClr val="000000"/>
                </a:solidFill>
                <a:latin typeface="Times New Roman Bold"/>
                <a:ea typeface="Times New Roman Bold"/>
                <a:cs typeface="Times New Roman Bold"/>
                <a:sym typeface="Times New Roman Bold"/>
              </a:rPr>
              <a:t>git diff --stat</a:t>
            </a:r>
          </a:p>
          <a:p>
            <a:pPr algn="l">
              <a:lnSpc>
                <a:spcPts val="4059"/>
              </a:lnSpc>
            </a:pPr>
            <a:r>
              <a:rPr lang="en-US" b="true" sz="2899">
                <a:solidFill>
                  <a:srgbClr val="000000"/>
                </a:solidFill>
                <a:latin typeface="Times New Roman Bold"/>
                <a:ea typeface="Times New Roman Bold"/>
                <a:cs typeface="Times New Roman Bold"/>
                <a:sym typeface="Times New Roman Bold"/>
              </a:rPr>
              <a:t> Dosya bazında kaç satırın eklendiği ya da silindiğini gösterir.</a:t>
            </a:r>
          </a:p>
          <a:p>
            <a:pPr algn="l" marL="626104" indent="-313052" lvl="1">
              <a:lnSpc>
                <a:spcPts val="4059"/>
              </a:lnSpc>
              <a:buFont typeface="Arial"/>
              <a:buChar char="•"/>
            </a:pPr>
            <a:r>
              <a:rPr lang="en-US" b="true" sz="2899">
                <a:solidFill>
                  <a:srgbClr val="000000"/>
                </a:solidFill>
                <a:latin typeface="Times New Roman Bold"/>
                <a:ea typeface="Times New Roman Bold"/>
                <a:cs typeface="Times New Roman Bold"/>
                <a:sym typeface="Times New Roman Bold"/>
              </a:rPr>
              <a:t>7. Renkli Çıktı</a:t>
            </a:r>
          </a:p>
          <a:p>
            <a:pPr algn="l">
              <a:lnSpc>
                <a:spcPts val="4059"/>
              </a:lnSpc>
            </a:pPr>
            <a:r>
              <a:rPr lang="en-US" b="true" sz="2899">
                <a:solidFill>
                  <a:srgbClr val="000000"/>
                </a:solidFill>
                <a:latin typeface="Times New Roman Bold"/>
                <a:ea typeface="Times New Roman Bold"/>
                <a:cs typeface="Times New Roman Bold"/>
                <a:sym typeface="Times New Roman Bold"/>
              </a:rPr>
              <a:t>git diff --color</a:t>
            </a:r>
          </a:p>
          <a:p>
            <a:pPr algn="l">
              <a:lnSpc>
                <a:spcPts val="4059"/>
              </a:lnSpc>
            </a:pPr>
            <a:r>
              <a:rPr lang="en-US" b="true" sz="2899">
                <a:solidFill>
                  <a:srgbClr val="000000"/>
                </a:solidFill>
                <a:latin typeface="Times New Roman Bold"/>
                <a:ea typeface="Times New Roman Bold"/>
                <a:cs typeface="Times New Roman Bold"/>
                <a:sym typeface="Times New Roman Bold"/>
              </a:rPr>
              <a:t> Çıktıyı renkli gösterir (varsayılan olarak aktiftir).</a:t>
            </a:r>
          </a:p>
          <a:p>
            <a:pPr algn="l" marL="626104" indent="-313052" lvl="1">
              <a:lnSpc>
                <a:spcPts val="4059"/>
              </a:lnSpc>
              <a:buFont typeface="Arial"/>
              <a:buChar char="•"/>
            </a:pPr>
            <a:r>
              <a:rPr lang="en-US" b="true" sz="2899">
                <a:solidFill>
                  <a:srgbClr val="000000"/>
                </a:solidFill>
                <a:latin typeface="Times New Roman Bold"/>
                <a:ea typeface="Times New Roman Bold"/>
                <a:cs typeface="Times New Roman Bold"/>
                <a:sym typeface="Times New Roman Bold"/>
              </a:rPr>
              <a:t>8. Kelime Bazında Farklar</a:t>
            </a:r>
          </a:p>
          <a:p>
            <a:pPr algn="l">
              <a:lnSpc>
                <a:spcPts val="4059"/>
              </a:lnSpc>
            </a:pPr>
            <a:r>
              <a:rPr lang="en-US" b="true" sz="2899">
                <a:solidFill>
                  <a:srgbClr val="000000"/>
                </a:solidFill>
                <a:latin typeface="Times New Roman Bold"/>
                <a:ea typeface="Times New Roman Bold"/>
                <a:cs typeface="Times New Roman Bold"/>
                <a:sym typeface="Times New Roman Bold"/>
              </a:rPr>
              <a:t>git diff --word-diff</a:t>
            </a:r>
          </a:p>
          <a:p>
            <a:pPr algn="l">
              <a:lnSpc>
                <a:spcPts val="4059"/>
              </a:lnSpc>
            </a:pPr>
            <a:r>
              <a:rPr lang="en-US" b="true" sz="2899">
                <a:solidFill>
                  <a:srgbClr val="000000"/>
                </a:solidFill>
                <a:latin typeface="Times New Roman Bold"/>
                <a:ea typeface="Times New Roman Bold"/>
                <a:cs typeface="Times New Roman Bold"/>
                <a:sym typeface="Times New Roman Bold"/>
              </a:rPr>
              <a:t> Satır yerine kelime bazında farkları gösterir.</a:t>
            </a:r>
          </a:p>
          <a:p>
            <a:pPr algn="l" marL="626104" indent="-313052" lvl="1">
              <a:lnSpc>
                <a:spcPts val="4059"/>
              </a:lnSpc>
              <a:buFont typeface="Arial"/>
              <a:buChar char="•"/>
            </a:pPr>
            <a:r>
              <a:rPr lang="en-US" b="true" sz="2899">
                <a:solidFill>
                  <a:srgbClr val="000000"/>
                </a:solidFill>
                <a:latin typeface="Times New Roman Bold"/>
                <a:ea typeface="Times New Roman Bold"/>
                <a:cs typeface="Times New Roman Bold"/>
                <a:sym typeface="Times New Roman Bold"/>
              </a:rPr>
              <a:t>9. Beyaz Boşlukları Yoksayma</a:t>
            </a:r>
          </a:p>
          <a:p>
            <a:pPr algn="l">
              <a:lnSpc>
                <a:spcPts val="4059"/>
              </a:lnSpc>
            </a:pPr>
            <a:r>
              <a:rPr lang="en-US" b="true" sz="2899">
                <a:solidFill>
                  <a:srgbClr val="000000"/>
                </a:solidFill>
                <a:latin typeface="Times New Roman Bold"/>
                <a:ea typeface="Times New Roman Bold"/>
                <a:cs typeface="Times New Roman Bold"/>
                <a:sym typeface="Times New Roman Bold"/>
              </a:rPr>
              <a:t>git diff -w</a:t>
            </a:r>
          </a:p>
          <a:p>
            <a:pPr algn="l">
              <a:lnSpc>
                <a:spcPts val="4059"/>
              </a:lnSpc>
            </a:pPr>
            <a:r>
              <a:rPr lang="en-US" b="true" sz="2899">
                <a:solidFill>
                  <a:srgbClr val="000000"/>
                </a:solidFill>
                <a:latin typeface="Times New Roman Bold"/>
                <a:ea typeface="Times New Roman Bold"/>
                <a:cs typeface="Times New Roman Bold"/>
                <a:sym typeface="Times New Roman Bold"/>
              </a:rPr>
              <a:t> Beyaz boşluklardaki değişiklikleri yoksayar.</a:t>
            </a:r>
          </a:p>
          <a:p>
            <a:pPr algn="l" marL="626104" indent="-313052" lvl="1">
              <a:lnSpc>
                <a:spcPts val="4059"/>
              </a:lnSpc>
              <a:buFont typeface="Arial"/>
              <a:buChar char="•"/>
            </a:pPr>
            <a:r>
              <a:rPr lang="en-US" b="true" sz="2899">
                <a:solidFill>
                  <a:srgbClr val="000000"/>
                </a:solidFill>
                <a:latin typeface="Times New Roman Bold"/>
                <a:ea typeface="Times New Roman Bold"/>
                <a:cs typeface="Times New Roman Bold"/>
                <a:sym typeface="Times New Roman Bold"/>
              </a:rPr>
              <a:t>10. Dosya Türlerini Belirtme</a:t>
            </a:r>
          </a:p>
          <a:p>
            <a:pPr algn="l">
              <a:lnSpc>
                <a:spcPts val="4059"/>
              </a:lnSpc>
            </a:pPr>
            <a:r>
              <a:rPr lang="en-US" b="true" sz="2899">
                <a:solidFill>
                  <a:srgbClr val="000000"/>
                </a:solidFill>
                <a:latin typeface="Times New Roman Bold"/>
                <a:ea typeface="Times New Roman Bold"/>
                <a:cs typeface="Times New Roman Bold"/>
                <a:sym typeface="Times New Roman Bold"/>
              </a:rPr>
              <a:t>git diff -- '*.txt'</a:t>
            </a:r>
          </a:p>
          <a:p>
            <a:pPr algn="l">
              <a:lnSpc>
                <a:spcPts val="4059"/>
              </a:lnSpc>
            </a:pPr>
            <a:r>
              <a:rPr lang="en-US" b="true" sz="2899">
                <a:solidFill>
                  <a:srgbClr val="000000"/>
                </a:solidFill>
                <a:latin typeface="Times New Roman Bold"/>
                <a:ea typeface="Times New Roman Bold"/>
                <a:cs typeface="Times New Roman Bold"/>
                <a:sym typeface="Times New Roman Bold"/>
              </a:rPr>
              <a:t> Belirli bir dosya uzantısına sahip dosyalardaki değişiklikleri gösterir.</a:t>
            </a:r>
          </a:p>
          <a:p>
            <a:pPr algn="l">
              <a:lnSpc>
                <a:spcPts val="4059"/>
              </a:lnSpc>
            </a:pPr>
            <a:r>
              <a:rPr lang="en-US" b="true" sz="2899">
                <a:solidFill>
                  <a:srgbClr val="000000"/>
                </a:solidFill>
                <a:latin typeface="Times New Roman Bold"/>
                <a:ea typeface="Times New Roman Bold"/>
                <a:cs typeface="Times New Roman Bold"/>
                <a:sym typeface="Times New Roman Bold"/>
              </a:rPr>
              <a:t>Bu parametreleri birleştirerek daha karmaşık karşılaştırmalar yapabilirsiniz. Örneğin:</a:t>
            </a:r>
          </a:p>
          <a:p>
            <a:pPr algn="l" marL="626104" indent="-313052" lvl="1">
              <a:lnSpc>
                <a:spcPts val="4059"/>
              </a:lnSpc>
              <a:buFont typeface="Arial"/>
              <a:buChar char="•"/>
            </a:pPr>
            <a:r>
              <a:rPr lang="en-US" b="true" sz="2899">
                <a:solidFill>
                  <a:srgbClr val="000000"/>
                </a:solidFill>
                <a:latin typeface="Times New Roman Bold"/>
                <a:ea typeface="Times New Roman Bold"/>
                <a:cs typeface="Times New Roman Bold"/>
                <a:sym typeface="Times New Roman Bold"/>
              </a:rPr>
              <a:t>git diff --stat &lt;branch1&gt;..&lt;branch2&gt; -- '*.js'</a:t>
            </a:r>
          </a:p>
        </p:txBody>
      </p:sp>
    </p:spTree>
  </p:cSld>
  <p:clrMapOvr>
    <a:masterClrMapping/>
  </p:clrMapOvr>
</p:sld>
</file>

<file path=ppt/slides/slide10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grpSp>
        <p:nvGrpSpPr>
          <p:cNvPr name="Group 3" id="3"/>
          <p:cNvGrpSpPr/>
          <p:nvPr/>
        </p:nvGrpSpPr>
        <p:grpSpPr>
          <a:xfrm rot="0">
            <a:off x="1028700" y="3346014"/>
            <a:ext cx="1235692" cy="1350968"/>
            <a:chOff x="0" y="0"/>
            <a:chExt cx="743445" cy="812800"/>
          </a:xfrm>
        </p:grpSpPr>
        <p:sp>
          <p:nvSpPr>
            <p:cNvPr name="Freeform 4" id="4"/>
            <p:cNvSpPr/>
            <p:nvPr/>
          </p:nvSpPr>
          <p:spPr>
            <a:xfrm flipH="false" flipV="false" rot="0">
              <a:off x="0" y="0"/>
              <a:ext cx="743445" cy="812800"/>
            </a:xfrm>
            <a:custGeom>
              <a:avLst/>
              <a:gdLst/>
              <a:ahLst/>
              <a:cxnLst/>
              <a:rect r="r" b="b" t="t" l="l"/>
              <a:pathLst>
                <a:path h="812800" w="743445">
                  <a:moveTo>
                    <a:pt x="371723" y="0"/>
                  </a:moveTo>
                  <a:cubicBezTo>
                    <a:pt x="166426" y="0"/>
                    <a:pt x="0" y="181951"/>
                    <a:pt x="0" y="406400"/>
                  </a:cubicBezTo>
                  <a:cubicBezTo>
                    <a:pt x="0" y="630849"/>
                    <a:pt x="166426" y="812800"/>
                    <a:pt x="371723" y="812800"/>
                  </a:cubicBezTo>
                  <a:cubicBezTo>
                    <a:pt x="577019" y="812800"/>
                    <a:pt x="743445" y="630849"/>
                    <a:pt x="743445" y="406400"/>
                  </a:cubicBezTo>
                  <a:cubicBezTo>
                    <a:pt x="743445" y="181951"/>
                    <a:pt x="577019" y="0"/>
                    <a:pt x="371723" y="0"/>
                  </a:cubicBezTo>
                  <a:close/>
                </a:path>
              </a:pathLst>
            </a:custGeom>
            <a:solidFill>
              <a:srgbClr val="38B6FF"/>
            </a:solidFill>
          </p:spPr>
        </p:sp>
        <p:sp>
          <p:nvSpPr>
            <p:cNvPr name="TextBox 5" id="5"/>
            <p:cNvSpPr txBox="true"/>
            <p:nvPr/>
          </p:nvSpPr>
          <p:spPr>
            <a:xfrm>
              <a:off x="69698" y="0"/>
              <a:ext cx="604049" cy="736600"/>
            </a:xfrm>
            <a:prstGeom prst="rect">
              <a:avLst/>
            </a:prstGeom>
          </p:spPr>
          <p:txBody>
            <a:bodyPr anchor="ctr" rtlCol="false" tIns="50800" lIns="50800" bIns="50800" rIns="50800"/>
            <a:lstStyle/>
            <a:p>
              <a:pPr algn="ctr">
                <a:lnSpc>
                  <a:spcPts val="2659"/>
                </a:lnSpc>
                <a:spcBef>
                  <a:spcPct val="0"/>
                </a:spcBef>
              </a:pPr>
            </a:p>
          </p:txBody>
        </p:sp>
      </p:grpSp>
      <p:sp>
        <p:nvSpPr>
          <p:cNvPr name="AutoShape 6" id="6"/>
          <p:cNvSpPr/>
          <p:nvPr/>
        </p:nvSpPr>
        <p:spPr>
          <a:xfrm>
            <a:off x="4393356" y="4033036"/>
            <a:ext cx="1086906" cy="1680854"/>
          </a:xfrm>
          <a:prstGeom prst="line">
            <a:avLst/>
          </a:prstGeom>
          <a:ln cap="flat" w="38100">
            <a:solidFill>
              <a:srgbClr val="000000"/>
            </a:solidFill>
            <a:prstDash val="sysDash"/>
            <a:headEnd type="none" len="sm" w="sm"/>
            <a:tailEnd type="none" len="sm" w="sm"/>
          </a:ln>
        </p:spPr>
      </p:sp>
      <p:grpSp>
        <p:nvGrpSpPr>
          <p:cNvPr name="Group 7" id="7"/>
          <p:cNvGrpSpPr/>
          <p:nvPr/>
        </p:nvGrpSpPr>
        <p:grpSpPr>
          <a:xfrm rot="0">
            <a:off x="3760351" y="3346014"/>
            <a:ext cx="1235692" cy="1350968"/>
            <a:chOff x="0" y="0"/>
            <a:chExt cx="743445" cy="812800"/>
          </a:xfrm>
        </p:grpSpPr>
        <p:sp>
          <p:nvSpPr>
            <p:cNvPr name="Freeform 8" id="8"/>
            <p:cNvSpPr/>
            <p:nvPr/>
          </p:nvSpPr>
          <p:spPr>
            <a:xfrm flipH="false" flipV="false" rot="0">
              <a:off x="0" y="0"/>
              <a:ext cx="743445" cy="812800"/>
            </a:xfrm>
            <a:custGeom>
              <a:avLst/>
              <a:gdLst/>
              <a:ahLst/>
              <a:cxnLst/>
              <a:rect r="r" b="b" t="t" l="l"/>
              <a:pathLst>
                <a:path h="812800" w="743445">
                  <a:moveTo>
                    <a:pt x="371723" y="0"/>
                  </a:moveTo>
                  <a:cubicBezTo>
                    <a:pt x="166426" y="0"/>
                    <a:pt x="0" y="181951"/>
                    <a:pt x="0" y="406400"/>
                  </a:cubicBezTo>
                  <a:cubicBezTo>
                    <a:pt x="0" y="630849"/>
                    <a:pt x="166426" y="812800"/>
                    <a:pt x="371723" y="812800"/>
                  </a:cubicBezTo>
                  <a:cubicBezTo>
                    <a:pt x="577019" y="812800"/>
                    <a:pt x="743445" y="630849"/>
                    <a:pt x="743445" y="406400"/>
                  </a:cubicBezTo>
                  <a:cubicBezTo>
                    <a:pt x="743445" y="181951"/>
                    <a:pt x="577019" y="0"/>
                    <a:pt x="371723" y="0"/>
                  </a:cubicBezTo>
                  <a:close/>
                </a:path>
              </a:pathLst>
            </a:custGeom>
            <a:solidFill>
              <a:srgbClr val="38B6FF"/>
            </a:solidFill>
          </p:spPr>
        </p:sp>
        <p:sp>
          <p:nvSpPr>
            <p:cNvPr name="TextBox 9" id="9"/>
            <p:cNvSpPr txBox="true"/>
            <p:nvPr/>
          </p:nvSpPr>
          <p:spPr>
            <a:xfrm>
              <a:off x="69698" y="0"/>
              <a:ext cx="604049" cy="736600"/>
            </a:xfrm>
            <a:prstGeom prst="rect">
              <a:avLst/>
            </a:prstGeom>
          </p:spPr>
          <p:txBody>
            <a:bodyPr anchor="ctr" rtlCol="false" tIns="50800" lIns="50800" bIns="50800" rIns="50800"/>
            <a:lstStyle/>
            <a:p>
              <a:pPr algn="ctr">
                <a:lnSpc>
                  <a:spcPts val="2659"/>
                </a:lnSpc>
                <a:spcBef>
                  <a:spcPct val="0"/>
                </a:spcBef>
              </a:pPr>
            </a:p>
          </p:txBody>
        </p:sp>
      </p:grpSp>
      <p:sp>
        <p:nvSpPr>
          <p:cNvPr name="AutoShape 10" id="10"/>
          <p:cNvSpPr/>
          <p:nvPr/>
        </p:nvSpPr>
        <p:spPr>
          <a:xfrm flipV="true">
            <a:off x="2264392" y="4021498"/>
            <a:ext cx="1495958" cy="0"/>
          </a:xfrm>
          <a:prstGeom prst="line">
            <a:avLst/>
          </a:prstGeom>
          <a:ln cap="flat" w="38100">
            <a:solidFill>
              <a:srgbClr val="000000"/>
            </a:solidFill>
            <a:prstDash val="sysDash"/>
            <a:headEnd type="none" len="sm" w="sm"/>
            <a:tailEnd type="none" len="sm" w="sm"/>
          </a:ln>
        </p:spPr>
      </p:sp>
      <p:grpSp>
        <p:nvGrpSpPr>
          <p:cNvPr name="Group 11" id="11"/>
          <p:cNvGrpSpPr/>
          <p:nvPr/>
        </p:nvGrpSpPr>
        <p:grpSpPr>
          <a:xfrm rot="0">
            <a:off x="3234959" y="2260737"/>
            <a:ext cx="2245303" cy="951927"/>
            <a:chOff x="0" y="0"/>
            <a:chExt cx="591355" cy="250713"/>
          </a:xfrm>
        </p:grpSpPr>
        <p:sp>
          <p:nvSpPr>
            <p:cNvPr name="Freeform 12" id="12"/>
            <p:cNvSpPr/>
            <p:nvPr/>
          </p:nvSpPr>
          <p:spPr>
            <a:xfrm flipH="false" flipV="false" rot="0">
              <a:off x="0" y="0"/>
              <a:ext cx="591355" cy="250713"/>
            </a:xfrm>
            <a:custGeom>
              <a:avLst/>
              <a:gdLst/>
              <a:ahLst/>
              <a:cxnLst/>
              <a:rect r="r" b="b" t="t" l="l"/>
              <a:pathLst>
                <a:path h="250713" w="591355">
                  <a:moveTo>
                    <a:pt x="125357" y="0"/>
                  </a:moveTo>
                  <a:lnTo>
                    <a:pt x="465999" y="0"/>
                  </a:lnTo>
                  <a:cubicBezTo>
                    <a:pt x="535231" y="0"/>
                    <a:pt x="591355" y="56124"/>
                    <a:pt x="591355" y="125357"/>
                  </a:cubicBezTo>
                  <a:lnTo>
                    <a:pt x="591355" y="125357"/>
                  </a:lnTo>
                  <a:cubicBezTo>
                    <a:pt x="591355" y="194589"/>
                    <a:pt x="535231" y="250713"/>
                    <a:pt x="465999" y="250713"/>
                  </a:cubicBezTo>
                  <a:lnTo>
                    <a:pt x="125357" y="250713"/>
                  </a:lnTo>
                  <a:cubicBezTo>
                    <a:pt x="56124" y="250713"/>
                    <a:pt x="0" y="194589"/>
                    <a:pt x="0" y="125357"/>
                  </a:cubicBezTo>
                  <a:lnTo>
                    <a:pt x="0" y="125357"/>
                  </a:lnTo>
                  <a:cubicBezTo>
                    <a:pt x="0" y="56124"/>
                    <a:pt x="56124" y="0"/>
                    <a:pt x="125357" y="0"/>
                  </a:cubicBezTo>
                  <a:close/>
                </a:path>
              </a:pathLst>
            </a:custGeom>
            <a:solidFill>
              <a:srgbClr val="FF66C4"/>
            </a:solidFill>
          </p:spPr>
        </p:sp>
        <p:sp>
          <p:nvSpPr>
            <p:cNvPr name="TextBox 13" id="13"/>
            <p:cNvSpPr txBox="true"/>
            <p:nvPr/>
          </p:nvSpPr>
          <p:spPr>
            <a:xfrm>
              <a:off x="0" y="-142875"/>
              <a:ext cx="591355" cy="393588"/>
            </a:xfrm>
            <a:prstGeom prst="rect">
              <a:avLst/>
            </a:prstGeom>
          </p:spPr>
          <p:txBody>
            <a:bodyPr anchor="ctr" rtlCol="false" tIns="50800" lIns="50800" bIns="50800" rIns="50800"/>
            <a:lstStyle/>
            <a:p>
              <a:pPr algn="ctr">
                <a:lnSpc>
                  <a:spcPts val="5179"/>
                </a:lnSpc>
              </a:pPr>
              <a:r>
                <a:rPr lang="en-US" b="true" sz="3699">
                  <a:solidFill>
                    <a:srgbClr val="000000"/>
                  </a:solidFill>
                  <a:latin typeface="Times New Roman Bold"/>
                  <a:ea typeface="Times New Roman Bold"/>
                  <a:cs typeface="Times New Roman Bold"/>
                  <a:sym typeface="Times New Roman Bold"/>
                </a:rPr>
                <a:t>master</a:t>
              </a:r>
            </a:p>
          </p:txBody>
        </p:sp>
      </p:grpSp>
      <p:grpSp>
        <p:nvGrpSpPr>
          <p:cNvPr name="Group 14" id="14"/>
          <p:cNvGrpSpPr/>
          <p:nvPr/>
        </p:nvGrpSpPr>
        <p:grpSpPr>
          <a:xfrm rot="0">
            <a:off x="5219110" y="5590018"/>
            <a:ext cx="1235692" cy="1350968"/>
            <a:chOff x="0" y="0"/>
            <a:chExt cx="743445" cy="812800"/>
          </a:xfrm>
        </p:grpSpPr>
        <p:sp>
          <p:nvSpPr>
            <p:cNvPr name="Freeform 15" id="15"/>
            <p:cNvSpPr/>
            <p:nvPr/>
          </p:nvSpPr>
          <p:spPr>
            <a:xfrm flipH="false" flipV="false" rot="0">
              <a:off x="0" y="0"/>
              <a:ext cx="743445" cy="812800"/>
            </a:xfrm>
            <a:custGeom>
              <a:avLst/>
              <a:gdLst/>
              <a:ahLst/>
              <a:cxnLst/>
              <a:rect r="r" b="b" t="t" l="l"/>
              <a:pathLst>
                <a:path h="812800" w="743445">
                  <a:moveTo>
                    <a:pt x="371723" y="0"/>
                  </a:moveTo>
                  <a:cubicBezTo>
                    <a:pt x="166426" y="0"/>
                    <a:pt x="0" y="181951"/>
                    <a:pt x="0" y="406400"/>
                  </a:cubicBezTo>
                  <a:cubicBezTo>
                    <a:pt x="0" y="630849"/>
                    <a:pt x="166426" y="812800"/>
                    <a:pt x="371723" y="812800"/>
                  </a:cubicBezTo>
                  <a:cubicBezTo>
                    <a:pt x="577019" y="812800"/>
                    <a:pt x="743445" y="630849"/>
                    <a:pt x="743445" y="406400"/>
                  </a:cubicBezTo>
                  <a:cubicBezTo>
                    <a:pt x="743445" y="181951"/>
                    <a:pt x="577019" y="0"/>
                    <a:pt x="371723" y="0"/>
                  </a:cubicBezTo>
                  <a:close/>
                </a:path>
              </a:pathLst>
            </a:custGeom>
            <a:solidFill>
              <a:srgbClr val="FF914D"/>
            </a:solidFill>
          </p:spPr>
        </p:sp>
        <p:sp>
          <p:nvSpPr>
            <p:cNvPr name="TextBox 16" id="16"/>
            <p:cNvSpPr txBox="true"/>
            <p:nvPr/>
          </p:nvSpPr>
          <p:spPr>
            <a:xfrm>
              <a:off x="69698" y="0"/>
              <a:ext cx="604049" cy="736600"/>
            </a:xfrm>
            <a:prstGeom prst="rect">
              <a:avLst/>
            </a:prstGeom>
          </p:spPr>
          <p:txBody>
            <a:bodyPr anchor="ctr" rtlCol="false" tIns="50800" lIns="50800" bIns="50800" rIns="50800"/>
            <a:lstStyle/>
            <a:p>
              <a:pPr algn="ctr">
                <a:lnSpc>
                  <a:spcPts val="2659"/>
                </a:lnSpc>
                <a:spcBef>
                  <a:spcPct val="0"/>
                </a:spcBef>
              </a:pPr>
            </a:p>
          </p:txBody>
        </p:sp>
      </p:grpSp>
      <p:grpSp>
        <p:nvGrpSpPr>
          <p:cNvPr name="Group 17" id="17"/>
          <p:cNvGrpSpPr/>
          <p:nvPr/>
        </p:nvGrpSpPr>
        <p:grpSpPr>
          <a:xfrm rot="0">
            <a:off x="4714305" y="7069633"/>
            <a:ext cx="2245303" cy="951927"/>
            <a:chOff x="0" y="0"/>
            <a:chExt cx="591355" cy="250713"/>
          </a:xfrm>
        </p:grpSpPr>
        <p:sp>
          <p:nvSpPr>
            <p:cNvPr name="Freeform 18" id="18"/>
            <p:cNvSpPr/>
            <p:nvPr/>
          </p:nvSpPr>
          <p:spPr>
            <a:xfrm flipH="false" flipV="false" rot="0">
              <a:off x="0" y="0"/>
              <a:ext cx="591355" cy="250713"/>
            </a:xfrm>
            <a:custGeom>
              <a:avLst/>
              <a:gdLst/>
              <a:ahLst/>
              <a:cxnLst/>
              <a:rect r="r" b="b" t="t" l="l"/>
              <a:pathLst>
                <a:path h="250713" w="591355">
                  <a:moveTo>
                    <a:pt x="125357" y="0"/>
                  </a:moveTo>
                  <a:lnTo>
                    <a:pt x="465999" y="0"/>
                  </a:lnTo>
                  <a:cubicBezTo>
                    <a:pt x="535231" y="0"/>
                    <a:pt x="591355" y="56124"/>
                    <a:pt x="591355" y="125357"/>
                  </a:cubicBezTo>
                  <a:lnTo>
                    <a:pt x="591355" y="125357"/>
                  </a:lnTo>
                  <a:cubicBezTo>
                    <a:pt x="591355" y="194589"/>
                    <a:pt x="535231" y="250713"/>
                    <a:pt x="465999" y="250713"/>
                  </a:cubicBezTo>
                  <a:lnTo>
                    <a:pt x="125357" y="250713"/>
                  </a:lnTo>
                  <a:cubicBezTo>
                    <a:pt x="56124" y="250713"/>
                    <a:pt x="0" y="194589"/>
                    <a:pt x="0" y="125357"/>
                  </a:cubicBezTo>
                  <a:lnTo>
                    <a:pt x="0" y="125357"/>
                  </a:lnTo>
                  <a:cubicBezTo>
                    <a:pt x="0" y="56124"/>
                    <a:pt x="56124" y="0"/>
                    <a:pt x="125357" y="0"/>
                  </a:cubicBezTo>
                  <a:close/>
                </a:path>
              </a:pathLst>
            </a:custGeom>
            <a:solidFill>
              <a:srgbClr val="FF66C4"/>
            </a:solidFill>
          </p:spPr>
        </p:sp>
        <p:sp>
          <p:nvSpPr>
            <p:cNvPr name="TextBox 19" id="19"/>
            <p:cNvSpPr txBox="true"/>
            <p:nvPr/>
          </p:nvSpPr>
          <p:spPr>
            <a:xfrm>
              <a:off x="0" y="-142875"/>
              <a:ext cx="591355" cy="393588"/>
            </a:xfrm>
            <a:prstGeom prst="rect">
              <a:avLst/>
            </a:prstGeom>
          </p:spPr>
          <p:txBody>
            <a:bodyPr anchor="ctr" rtlCol="false" tIns="50800" lIns="50800" bIns="50800" rIns="50800"/>
            <a:lstStyle/>
            <a:p>
              <a:pPr algn="ctr">
                <a:lnSpc>
                  <a:spcPts val="5179"/>
                </a:lnSpc>
              </a:pPr>
              <a:r>
                <a:rPr lang="en-US" b="true" sz="3699">
                  <a:solidFill>
                    <a:srgbClr val="000000"/>
                  </a:solidFill>
                  <a:latin typeface="Times New Roman Bold"/>
                  <a:ea typeface="Times New Roman Bold"/>
                  <a:cs typeface="Times New Roman Bold"/>
                  <a:sym typeface="Times New Roman Bold"/>
                </a:rPr>
                <a:t>feat</a:t>
              </a:r>
            </a:p>
          </p:txBody>
        </p:sp>
      </p:grpSp>
    </p:spTree>
  </p:cSld>
  <p:clrMapOvr>
    <a:masterClrMapping/>
  </p:clrMapOvr>
</p:sld>
</file>

<file path=ppt/slides/slide10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grpSp>
        <p:nvGrpSpPr>
          <p:cNvPr name="Group 3" id="3"/>
          <p:cNvGrpSpPr/>
          <p:nvPr/>
        </p:nvGrpSpPr>
        <p:grpSpPr>
          <a:xfrm rot="0">
            <a:off x="1028700" y="3346014"/>
            <a:ext cx="1235692" cy="1350968"/>
            <a:chOff x="0" y="0"/>
            <a:chExt cx="743445" cy="812800"/>
          </a:xfrm>
        </p:grpSpPr>
        <p:sp>
          <p:nvSpPr>
            <p:cNvPr name="Freeform 4" id="4"/>
            <p:cNvSpPr/>
            <p:nvPr/>
          </p:nvSpPr>
          <p:spPr>
            <a:xfrm flipH="false" flipV="false" rot="0">
              <a:off x="0" y="0"/>
              <a:ext cx="743445" cy="812800"/>
            </a:xfrm>
            <a:custGeom>
              <a:avLst/>
              <a:gdLst/>
              <a:ahLst/>
              <a:cxnLst/>
              <a:rect r="r" b="b" t="t" l="l"/>
              <a:pathLst>
                <a:path h="812800" w="743445">
                  <a:moveTo>
                    <a:pt x="371723" y="0"/>
                  </a:moveTo>
                  <a:cubicBezTo>
                    <a:pt x="166426" y="0"/>
                    <a:pt x="0" y="181951"/>
                    <a:pt x="0" y="406400"/>
                  </a:cubicBezTo>
                  <a:cubicBezTo>
                    <a:pt x="0" y="630849"/>
                    <a:pt x="166426" y="812800"/>
                    <a:pt x="371723" y="812800"/>
                  </a:cubicBezTo>
                  <a:cubicBezTo>
                    <a:pt x="577019" y="812800"/>
                    <a:pt x="743445" y="630849"/>
                    <a:pt x="743445" y="406400"/>
                  </a:cubicBezTo>
                  <a:cubicBezTo>
                    <a:pt x="743445" y="181951"/>
                    <a:pt x="577019" y="0"/>
                    <a:pt x="371723" y="0"/>
                  </a:cubicBezTo>
                  <a:close/>
                </a:path>
              </a:pathLst>
            </a:custGeom>
            <a:solidFill>
              <a:srgbClr val="38B6FF"/>
            </a:solidFill>
          </p:spPr>
        </p:sp>
        <p:sp>
          <p:nvSpPr>
            <p:cNvPr name="TextBox 5" id="5"/>
            <p:cNvSpPr txBox="true"/>
            <p:nvPr/>
          </p:nvSpPr>
          <p:spPr>
            <a:xfrm>
              <a:off x="69698" y="0"/>
              <a:ext cx="604049" cy="736600"/>
            </a:xfrm>
            <a:prstGeom prst="rect">
              <a:avLst/>
            </a:prstGeom>
          </p:spPr>
          <p:txBody>
            <a:bodyPr anchor="ctr" rtlCol="false" tIns="50800" lIns="50800" bIns="50800" rIns="50800"/>
            <a:lstStyle/>
            <a:p>
              <a:pPr algn="ctr">
                <a:lnSpc>
                  <a:spcPts val="2659"/>
                </a:lnSpc>
                <a:spcBef>
                  <a:spcPct val="0"/>
                </a:spcBef>
              </a:pPr>
            </a:p>
          </p:txBody>
        </p:sp>
      </p:grpSp>
      <p:sp>
        <p:nvSpPr>
          <p:cNvPr name="AutoShape 6" id="6"/>
          <p:cNvSpPr/>
          <p:nvPr/>
        </p:nvSpPr>
        <p:spPr>
          <a:xfrm>
            <a:off x="4393356" y="4033036"/>
            <a:ext cx="1086906" cy="1680854"/>
          </a:xfrm>
          <a:prstGeom prst="line">
            <a:avLst/>
          </a:prstGeom>
          <a:ln cap="flat" w="38100">
            <a:solidFill>
              <a:srgbClr val="000000"/>
            </a:solidFill>
            <a:prstDash val="sysDash"/>
            <a:headEnd type="none" len="sm" w="sm"/>
            <a:tailEnd type="none" len="sm" w="sm"/>
          </a:ln>
        </p:spPr>
      </p:sp>
      <p:grpSp>
        <p:nvGrpSpPr>
          <p:cNvPr name="Group 7" id="7"/>
          <p:cNvGrpSpPr/>
          <p:nvPr/>
        </p:nvGrpSpPr>
        <p:grpSpPr>
          <a:xfrm rot="0">
            <a:off x="3760351" y="3346014"/>
            <a:ext cx="1235692" cy="1350968"/>
            <a:chOff x="0" y="0"/>
            <a:chExt cx="743445" cy="812800"/>
          </a:xfrm>
        </p:grpSpPr>
        <p:sp>
          <p:nvSpPr>
            <p:cNvPr name="Freeform 8" id="8"/>
            <p:cNvSpPr/>
            <p:nvPr/>
          </p:nvSpPr>
          <p:spPr>
            <a:xfrm flipH="false" flipV="false" rot="0">
              <a:off x="0" y="0"/>
              <a:ext cx="743445" cy="812800"/>
            </a:xfrm>
            <a:custGeom>
              <a:avLst/>
              <a:gdLst/>
              <a:ahLst/>
              <a:cxnLst/>
              <a:rect r="r" b="b" t="t" l="l"/>
              <a:pathLst>
                <a:path h="812800" w="743445">
                  <a:moveTo>
                    <a:pt x="371723" y="0"/>
                  </a:moveTo>
                  <a:cubicBezTo>
                    <a:pt x="166426" y="0"/>
                    <a:pt x="0" y="181951"/>
                    <a:pt x="0" y="406400"/>
                  </a:cubicBezTo>
                  <a:cubicBezTo>
                    <a:pt x="0" y="630849"/>
                    <a:pt x="166426" y="812800"/>
                    <a:pt x="371723" y="812800"/>
                  </a:cubicBezTo>
                  <a:cubicBezTo>
                    <a:pt x="577019" y="812800"/>
                    <a:pt x="743445" y="630849"/>
                    <a:pt x="743445" y="406400"/>
                  </a:cubicBezTo>
                  <a:cubicBezTo>
                    <a:pt x="743445" y="181951"/>
                    <a:pt x="577019" y="0"/>
                    <a:pt x="371723" y="0"/>
                  </a:cubicBezTo>
                  <a:close/>
                </a:path>
              </a:pathLst>
            </a:custGeom>
            <a:solidFill>
              <a:srgbClr val="38B6FF"/>
            </a:solidFill>
          </p:spPr>
        </p:sp>
        <p:sp>
          <p:nvSpPr>
            <p:cNvPr name="TextBox 9" id="9"/>
            <p:cNvSpPr txBox="true"/>
            <p:nvPr/>
          </p:nvSpPr>
          <p:spPr>
            <a:xfrm>
              <a:off x="69698" y="0"/>
              <a:ext cx="604049" cy="736600"/>
            </a:xfrm>
            <a:prstGeom prst="rect">
              <a:avLst/>
            </a:prstGeom>
          </p:spPr>
          <p:txBody>
            <a:bodyPr anchor="ctr" rtlCol="false" tIns="50800" lIns="50800" bIns="50800" rIns="50800"/>
            <a:lstStyle/>
            <a:p>
              <a:pPr algn="ctr">
                <a:lnSpc>
                  <a:spcPts val="2659"/>
                </a:lnSpc>
                <a:spcBef>
                  <a:spcPct val="0"/>
                </a:spcBef>
              </a:pPr>
            </a:p>
          </p:txBody>
        </p:sp>
      </p:grpSp>
      <p:sp>
        <p:nvSpPr>
          <p:cNvPr name="AutoShape 10" id="10"/>
          <p:cNvSpPr/>
          <p:nvPr/>
        </p:nvSpPr>
        <p:spPr>
          <a:xfrm flipV="true">
            <a:off x="2264392" y="4021498"/>
            <a:ext cx="1495958" cy="0"/>
          </a:xfrm>
          <a:prstGeom prst="line">
            <a:avLst/>
          </a:prstGeom>
          <a:ln cap="flat" w="38100">
            <a:solidFill>
              <a:srgbClr val="000000"/>
            </a:solidFill>
            <a:prstDash val="sysDash"/>
            <a:headEnd type="none" len="sm" w="sm"/>
            <a:tailEnd type="none" len="sm" w="sm"/>
          </a:ln>
        </p:spPr>
      </p:sp>
      <p:grpSp>
        <p:nvGrpSpPr>
          <p:cNvPr name="Group 11" id="11"/>
          <p:cNvGrpSpPr/>
          <p:nvPr/>
        </p:nvGrpSpPr>
        <p:grpSpPr>
          <a:xfrm rot="0">
            <a:off x="9517307" y="2289312"/>
            <a:ext cx="2245303" cy="951927"/>
            <a:chOff x="0" y="0"/>
            <a:chExt cx="591355" cy="250713"/>
          </a:xfrm>
        </p:grpSpPr>
        <p:sp>
          <p:nvSpPr>
            <p:cNvPr name="Freeform 12" id="12"/>
            <p:cNvSpPr/>
            <p:nvPr/>
          </p:nvSpPr>
          <p:spPr>
            <a:xfrm flipH="false" flipV="false" rot="0">
              <a:off x="0" y="0"/>
              <a:ext cx="591355" cy="250713"/>
            </a:xfrm>
            <a:custGeom>
              <a:avLst/>
              <a:gdLst/>
              <a:ahLst/>
              <a:cxnLst/>
              <a:rect r="r" b="b" t="t" l="l"/>
              <a:pathLst>
                <a:path h="250713" w="591355">
                  <a:moveTo>
                    <a:pt x="125357" y="0"/>
                  </a:moveTo>
                  <a:lnTo>
                    <a:pt x="465999" y="0"/>
                  </a:lnTo>
                  <a:cubicBezTo>
                    <a:pt x="535231" y="0"/>
                    <a:pt x="591355" y="56124"/>
                    <a:pt x="591355" y="125357"/>
                  </a:cubicBezTo>
                  <a:lnTo>
                    <a:pt x="591355" y="125357"/>
                  </a:lnTo>
                  <a:cubicBezTo>
                    <a:pt x="591355" y="194589"/>
                    <a:pt x="535231" y="250713"/>
                    <a:pt x="465999" y="250713"/>
                  </a:cubicBezTo>
                  <a:lnTo>
                    <a:pt x="125357" y="250713"/>
                  </a:lnTo>
                  <a:cubicBezTo>
                    <a:pt x="56124" y="250713"/>
                    <a:pt x="0" y="194589"/>
                    <a:pt x="0" y="125357"/>
                  </a:cubicBezTo>
                  <a:lnTo>
                    <a:pt x="0" y="125357"/>
                  </a:lnTo>
                  <a:cubicBezTo>
                    <a:pt x="0" y="56124"/>
                    <a:pt x="56124" y="0"/>
                    <a:pt x="125357" y="0"/>
                  </a:cubicBezTo>
                  <a:close/>
                </a:path>
              </a:pathLst>
            </a:custGeom>
            <a:solidFill>
              <a:srgbClr val="FF66C4"/>
            </a:solidFill>
          </p:spPr>
        </p:sp>
        <p:sp>
          <p:nvSpPr>
            <p:cNvPr name="TextBox 13" id="13"/>
            <p:cNvSpPr txBox="true"/>
            <p:nvPr/>
          </p:nvSpPr>
          <p:spPr>
            <a:xfrm>
              <a:off x="0" y="-142875"/>
              <a:ext cx="591355" cy="393588"/>
            </a:xfrm>
            <a:prstGeom prst="rect">
              <a:avLst/>
            </a:prstGeom>
          </p:spPr>
          <p:txBody>
            <a:bodyPr anchor="ctr" rtlCol="false" tIns="50800" lIns="50800" bIns="50800" rIns="50800"/>
            <a:lstStyle/>
            <a:p>
              <a:pPr algn="ctr">
                <a:lnSpc>
                  <a:spcPts val="5179"/>
                </a:lnSpc>
              </a:pPr>
              <a:r>
                <a:rPr lang="en-US" b="true" sz="3699">
                  <a:solidFill>
                    <a:srgbClr val="000000"/>
                  </a:solidFill>
                  <a:latin typeface="Times New Roman Bold"/>
                  <a:ea typeface="Times New Roman Bold"/>
                  <a:cs typeface="Times New Roman Bold"/>
                  <a:sym typeface="Times New Roman Bold"/>
                </a:rPr>
                <a:t>master</a:t>
              </a:r>
            </a:p>
          </p:txBody>
        </p:sp>
      </p:grpSp>
      <p:grpSp>
        <p:nvGrpSpPr>
          <p:cNvPr name="Group 14" id="14"/>
          <p:cNvGrpSpPr/>
          <p:nvPr/>
        </p:nvGrpSpPr>
        <p:grpSpPr>
          <a:xfrm rot="0">
            <a:off x="5219110" y="5590018"/>
            <a:ext cx="1235692" cy="1350968"/>
            <a:chOff x="0" y="0"/>
            <a:chExt cx="743445" cy="812800"/>
          </a:xfrm>
        </p:grpSpPr>
        <p:sp>
          <p:nvSpPr>
            <p:cNvPr name="Freeform 15" id="15"/>
            <p:cNvSpPr/>
            <p:nvPr/>
          </p:nvSpPr>
          <p:spPr>
            <a:xfrm flipH="false" flipV="false" rot="0">
              <a:off x="0" y="0"/>
              <a:ext cx="743445" cy="812800"/>
            </a:xfrm>
            <a:custGeom>
              <a:avLst/>
              <a:gdLst/>
              <a:ahLst/>
              <a:cxnLst/>
              <a:rect r="r" b="b" t="t" l="l"/>
              <a:pathLst>
                <a:path h="812800" w="743445">
                  <a:moveTo>
                    <a:pt x="371723" y="0"/>
                  </a:moveTo>
                  <a:cubicBezTo>
                    <a:pt x="166426" y="0"/>
                    <a:pt x="0" y="181951"/>
                    <a:pt x="0" y="406400"/>
                  </a:cubicBezTo>
                  <a:cubicBezTo>
                    <a:pt x="0" y="630849"/>
                    <a:pt x="166426" y="812800"/>
                    <a:pt x="371723" y="812800"/>
                  </a:cubicBezTo>
                  <a:cubicBezTo>
                    <a:pt x="577019" y="812800"/>
                    <a:pt x="743445" y="630849"/>
                    <a:pt x="743445" y="406400"/>
                  </a:cubicBezTo>
                  <a:cubicBezTo>
                    <a:pt x="743445" y="181951"/>
                    <a:pt x="577019" y="0"/>
                    <a:pt x="371723" y="0"/>
                  </a:cubicBezTo>
                  <a:close/>
                </a:path>
              </a:pathLst>
            </a:custGeom>
            <a:solidFill>
              <a:srgbClr val="FF914D"/>
            </a:solidFill>
          </p:spPr>
        </p:sp>
        <p:sp>
          <p:nvSpPr>
            <p:cNvPr name="TextBox 16" id="16"/>
            <p:cNvSpPr txBox="true"/>
            <p:nvPr/>
          </p:nvSpPr>
          <p:spPr>
            <a:xfrm>
              <a:off x="69698" y="0"/>
              <a:ext cx="604049" cy="736600"/>
            </a:xfrm>
            <a:prstGeom prst="rect">
              <a:avLst/>
            </a:prstGeom>
          </p:spPr>
          <p:txBody>
            <a:bodyPr anchor="ctr" rtlCol="false" tIns="50800" lIns="50800" bIns="50800" rIns="50800"/>
            <a:lstStyle/>
            <a:p>
              <a:pPr algn="ctr">
                <a:lnSpc>
                  <a:spcPts val="2659"/>
                </a:lnSpc>
                <a:spcBef>
                  <a:spcPct val="0"/>
                </a:spcBef>
              </a:pPr>
            </a:p>
          </p:txBody>
        </p:sp>
      </p:grpSp>
      <p:grpSp>
        <p:nvGrpSpPr>
          <p:cNvPr name="Group 17" id="17"/>
          <p:cNvGrpSpPr/>
          <p:nvPr/>
        </p:nvGrpSpPr>
        <p:grpSpPr>
          <a:xfrm rot="0">
            <a:off x="8021349" y="7041018"/>
            <a:ext cx="2245303" cy="951927"/>
            <a:chOff x="0" y="0"/>
            <a:chExt cx="591355" cy="250713"/>
          </a:xfrm>
        </p:grpSpPr>
        <p:sp>
          <p:nvSpPr>
            <p:cNvPr name="Freeform 18" id="18"/>
            <p:cNvSpPr/>
            <p:nvPr/>
          </p:nvSpPr>
          <p:spPr>
            <a:xfrm flipH="false" flipV="false" rot="0">
              <a:off x="0" y="0"/>
              <a:ext cx="591355" cy="250713"/>
            </a:xfrm>
            <a:custGeom>
              <a:avLst/>
              <a:gdLst/>
              <a:ahLst/>
              <a:cxnLst/>
              <a:rect r="r" b="b" t="t" l="l"/>
              <a:pathLst>
                <a:path h="250713" w="591355">
                  <a:moveTo>
                    <a:pt x="125357" y="0"/>
                  </a:moveTo>
                  <a:lnTo>
                    <a:pt x="465999" y="0"/>
                  </a:lnTo>
                  <a:cubicBezTo>
                    <a:pt x="535231" y="0"/>
                    <a:pt x="591355" y="56124"/>
                    <a:pt x="591355" y="125357"/>
                  </a:cubicBezTo>
                  <a:lnTo>
                    <a:pt x="591355" y="125357"/>
                  </a:lnTo>
                  <a:cubicBezTo>
                    <a:pt x="591355" y="194589"/>
                    <a:pt x="535231" y="250713"/>
                    <a:pt x="465999" y="250713"/>
                  </a:cubicBezTo>
                  <a:lnTo>
                    <a:pt x="125357" y="250713"/>
                  </a:lnTo>
                  <a:cubicBezTo>
                    <a:pt x="56124" y="250713"/>
                    <a:pt x="0" y="194589"/>
                    <a:pt x="0" y="125357"/>
                  </a:cubicBezTo>
                  <a:lnTo>
                    <a:pt x="0" y="125357"/>
                  </a:lnTo>
                  <a:cubicBezTo>
                    <a:pt x="0" y="56124"/>
                    <a:pt x="56124" y="0"/>
                    <a:pt x="125357" y="0"/>
                  </a:cubicBezTo>
                  <a:close/>
                </a:path>
              </a:pathLst>
            </a:custGeom>
            <a:solidFill>
              <a:srgbClr val="FF66C4"/>
            </a:solidFill>
          </p:spPr>
        </p:sp>
        <p:sp>
          <p:nvSpPr>
            <p:cNvPr name="TextBox 19" id="19"/>
            <p:cNvSpPr txBox="true"/>
            <p:nvPr/>
          </p:nvSpPr>
          <p:spPr>
            <a:xfrm>
              <a:off x="0" y="-142875"/>
              <a:ext cx="591355" cy="393588"/>
            </a:xfrm>
            <a:prstGeom prst="rect">
              <a:avLst/>
            </a:prstGeom>
          </p:spPr>
          <p:txBody>
            <a:bodyPr anchor="ctr" rtlCol="false" tIns="50800" lIns="50800" bIns="50800" rIns="50800"/>
            <a:lstStyle/>
            <a:p>
              <a:pPr algn="ctr">
                <a:lnSpc>
                  <a:spcPts val="5179"/>
                </a:lnSpc>
              </a:pPr>
              <a:r>
                <a:rPr lang="en-US" b="true" sz="3699">
                  <a:solidFill>
                    <a:srgbClr val="000000"/>
                  </a:solidFill>
                  <a:latin typeface="Times New Roman Bold"/>
                  <a:ea typeface="Times New Roman Bold"/>
                  <a:cs typeface="Times New Roman Bold"/>
                  <a:sym typeface="Times New Roman Bold"/>
                </a:rPr>
                <a:t>feat</a:t>
              </a:r>
            </a:p>
          </p:txBody>
        </p:sp>
      </p:grpSp>
      <p:sp>
        <p:nvSpPr>
          <p:cNvPr name="AutoShape 20" id="20"/>
          <p:cNvSpPr/>
          <p:nvPr/>
        </p:nvSpPr>
        <p:spPr>
          <a:xfrm>
            <a:off x="6454803" y="6265502"/>
            <a:ext cx="2071351" cy="0"/>
          </a:xfrm>
          <a:prstGeom prst="line">
            <a:avLst/>
          </a:prstGeom>
          <a:ln cap="flat" w="38100">
            <a:solidFill>
              <a:srgbClr val="000000"/>
            </a:solidFill>
            <a:prstDash val="sysDash"/>
            <a:headEnd type="none" len="sm" w="sm"/>
            <a:tailEnd type="none" len="sm" w="sm"/>
          </a:ln>
        </p:spPr>
      </p:sp>
      <p:grpSp>
        <p:nvGrpSpPr>
          <p:cNvPr name="Group 21" id="21"/>
          <p:cNvGrpSpPr/>
          <p:nvPr/>
        </p:nvGrpSpPr>
        <p:grpSpPr>
          <a:xfrm rot="0">
            <a:off x="8526154" y="5590018"/>
            <a:ext cx="1235692" cy="1350968"/>
            <a:chOff x="0" y="0"/>
            <a:chExt cx="743445" cy="812800"/>
          </a:xfrm>
        </p:grpSpPr>
        <p:sp>
          <p:nvSpPr>
            <p:cNvPr name="Freeform 22" id="22"/>
            <p:cNvSpPr/>
            <p:nvPr/>
          </p:nvSpPr>
          <p:spPr>
            <a:xfrm flipH="false" flipV="false" rot="0">
              <a:off x="0" y="0"/>
              <a:ext cx="743445" cy="812800"/>
            </a:xfrm>
            <a:custGeom>
              <a:avLst/>
              <a:gdLst/>
              <a:ahLst/>
              <a:cxnLst/>
              <a:rect r="r" b="b" t="t" l="l"/>
              <a:pathLst>
                <a:path h="812800" w="743445">
                  <a:moveTo>
                    <a:pt x="371723" y="0"/>
                  </a:moveTo>
                  <a:cubicBezTo>
                    <a:pt x="166426" y="0"/>
                    <a:pt x="0" y="181951"/>
                    <a:pt x="0" y="406400"/>
                  </a:cubicBezTo>
                  <a:cubicBezTo>
                    <a:pt x="0" y="630849"/>
                    <a:pt x="166426" y="812800"/>
                    <a:pt x="371723" y="812800"/>
                  </a:cubicBezTo>
                  <a:cubicBezTo>
                    <a:pt x="577019" y="812800"/>
                    <a:pt x="743445" y="630849"/>
                    <a:pt x="743445" y="406400"/>
                  </a:cubicBezTo>
                  <a:cubicBezTo>
                    <a:pt x="743445" y="181951"/>
                    <a:pt x="577019" y="0"/>
                    <a:pt x="371723" y="0"/>
                  </a:cubicBezTo>
                  <a:close/>
                </a:path>
              </a:pathLst>
            </a:custGeom>
            <a:solidFill>
              <a:srgbClr val="FF914D"/>
            </a:solidFill>
          </p:spPr>
        </p:sp>
        <p:sp>
          <p:nvSpPr>
            <p:cNvPr name="TextBox 23" id="23"/>
            <p:cNvSpPr txBox="true"/>
            <p:nvPr/>
          </p:nvSpPr>
          <p:spPr>
            <a:xfrm>
              <a:off x="69698" y="0"/>
              <a:ext cx="604049" cy="736600"/>
            </a:xfrm>
            <a:prstGeom prst="rect">
              <a:avLst/>
            </a:prstGeom>
          </p:spPr>
          <p:txBody>
            <a:bodyPr anchor="ctr" rtlCol="false" tIns="50800" lIns="50800" bIns="50800" rIns="50800"/>
            <a:lstStyle/>
            <a:p>
              <a:pPr algn="ctr">
                <a:lnSpc>
                  <a:spcPts val="2659"/>
                </a:lnSpc>
                <a:spcBef>
                  <a:spcPct val="0"/>
                </a:spcBef>
              </a:pPr>
            </a:p>
          </p:txBody>
        </p:sp>
      </p:grpSp>
      <p:grpSp>
        <p:nvGrpSpPr>
          <p:cNvPr name="Group 24" id="24"/>
          <p:cNvGrpSpPr/>
          <p:nvPr/>
        </p:nvGrpSpPr>
        <p:grpSpPr>
          <a:xfrm rot="0">
            <a:off x="10022112" y="3346014"/>
            <a:ext cx="1235692" cy="1350968"/>
            <a:chOff x="0" y="0"/>
            <a:chExt cx="743445" cy="812800"/>
          </a:xfrm>
        </p:grpSpPr>
        <p:sp>
          <p:nvSpPr>
            <p:cNvPr name="Freeform 25" id="25"/>
            <p:cNvSpPr/>
            <p:nvPr/>
          </p:nvSpPr>
          <p:spPr>
            <a:xfrm flipH="false" flipV="false" rot="0">
              <a:off x="0" y="0"/>
              <a:ext cx="743445" cy="812800"/>
            </a:xfrm>
            <a:custGeom>
              <a:avLst/>
              <a:gdLst/>
              <a:ahLst/>
              <a:cxnLst/>
              <a:rect r="r" b="b" t="t" l="l"/>
              <a:pathLst>
                <a:path h="812800" w="743445">
                  <a:moveTo>
                    <a:pt x="371723" y="0"/>
                  </a:moveTo>
                  <a:cubicBezTo>
                    <a:pt x="166426" y="0"/>
                    <a:pt x="0" y="181951"/>
                    <a:pt x="0" y="406400"/>
                  </a:cubicBezTo>
                  <a:cubicBezTo>
                    <a:pt x="0" y="630849"/>
                    <a:pt x="166426" y="812800"/>
                    <a:pt x="371723" y="812800"/>
                  </a:cubicBezTo>
                  <a:cubicBezTo>
                    <a:pt x="577019" y="812800"/>
                    <a:pt x="743445" y="630849"/>
                    <a:pt x="743445" y="406400"/>
                  </a:cubicBezTo>
                  <a:cubicBezTo>
                    <a:pt x="743445" y="181951"/>
                    <a:pt x="577019" y="0"/>
                    <a:pt x="371723" y="0"/>
                  </a:cubicBezTo>
                  <a:close/>
                </a:path>
              </a:pathLst>
            </a:custGeom>
            <a:solidFill>
              <a:srgbClr val="38B6FF"/>
            </a:solidFill>
          </p:spPr>
        </p:sp>
        <p:sp>
          <p:nvSpPr>
            <p:cNvPr name="TextBox 26" id="26"/>
            <p:cNvSpPr txBox="true"/>
            <p:nvPr/>
          </p:nvSpPr>
          <p:spPr>
            <a:xfrm>
              <a:off x="69698" y="0"/>
              <a:ext cx="604049" cy="736600"/>
            </a:xfrm>
            <a:prstGeom prst="rect">
              <a:avLst/>
            </a:prstGeom>
          </p:spPr>
          <p:txBody>
            <a:bodyPr anchor="ctr" rtlCol="false" tIns="50800" lIns="50800" bIns="50800" rIns="50800"/>
            <a:lstStyle/>
            <a:p>
              <a:pPr algn="ctr">
                <a:lnSpc>
                  <a:spcPts val="2659"/>
                </a:lnSpc>
                <a:spcBef>
                  <a:spcPct val="0"/>
                </a:spcBef>
              </a:pPr>
            </a:p>
          </p:txBody>
        </p:sp>
      </p:grpSp>
      <p:sp>
        <p:nvSpPr>
          <p:cNvPr name="AutoShape 27" id="27"/>
          <p:cNvSpPr/>
          <p:nvPr/>
        </p:nvSpPr>
        <p:spPr>
          <a:xfrm>
            <a:off x="4996043" y="4021498"/>
            <a:ext cx="5026069" cy="0"/>
          </a:xfrm>
          <a:prstGeom prst="line">
            <a:avLst/>
          </a:prstGeom>
          <a:ln cap="flat" w="38100">
            <a:solidFill>
              <a:srgbClr val="000000"/>
            </a:solidFill>
            <a:prstDash val="sysDash"/>
            <a:headEnd type="none" len="sm" w="sm"/>
            <a:tailEnd type="none" len="sm" w="sm"/>
          </a:ln>
        </p:spPr>
      </p:sp>
    </p:spTree>
  </p:cSld>
  <p:clrMapOvr>
    <a:masterClrMapping/>
  </p:clrMapOvr>
</p:sld>
</file>

<file path=ppt/slides/slide10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grpSp>
        <p:nvGrpSpPr>
          <p:cNvPr name="Group 3" id="3"/>
          <p:cNvGrpSpPr/>
          <p:nvPr/>
        </p:nvGrpSpPr>
        <p:grpSpPr>
          <a:xfrm rot="0">
            <a:off x="0" y="3348385"/>
            <a:ext cx="1235692" cy="1350968"/>
            <a:chOff x="0" y="0"/>
            <a:chExt cx="743445" cy="812800"/>
          </a:xfrm>
        </p:grpSpPr>
        <p:sp>
          <p:nvSpPr>
            <p:cNvPr name="Freeform 4" id="4"/>
            <p:cNvSpPr/>
            <p:nvPr/>
          </p:nvSpPr>
          <p:spPr>
            <a:xfrm flipH="false" flipV="false" rot="0">
              <a:off x="0" y="0"/>
              <a:ext cx="743445" cy="812800"/>
            </a:xfrm>
            <a:custGeom>
              <a:avLst/>
              <a:gdLst/>
              <a:ahLst/>
              <a:cxnLst/>
              <a:rect r="r" b="b" t="t" l="l"/>
              <a:pathLst>
                <a:path h="812800" w="743445">
                  <a:moveTo>
                    <a:pt x="371723" y="0"/>
                  </a:moveTo>
                  <a:cubicBezTo>
                    <a:pt x="166426" y="0"/>
                    <a:pt x="0" y="181951"/>
                    <a:pt x="0" y="406400"/>
                  </a:cubicBezTo>
                  <a:cubicBezTo>
                    <a:pt x="0" y="630849"/>
                    <a:pt x="166426" y="812800"/>
                    <a:pt x="371723" y="812800"/>
                  </a:cubicBezTo>
                  <a:cubicBezTo>
                    <a:pt x="577019" y="812800"/>
                    <a:pt x="743445" y="630849"/>
                    <a:pt x="743445" y="406400"/>
                  </a:cubicBezTo>
                  <a:cubicBezTo>
                    <a:pt x="743445" y="181951"/>
                    <a:pt x="577019" y="0"/>
                    <a:pt x="371723" y="0"/>
                  </a:cubicBezTo>
                  <a:close/>
                </a:path>
              </a:pathLst>
            </a:custGeom>
            <a:solidFill>
              <a:srgbClr val="38B6FF"/>
            </a:solidFill>
          </p:spPr>
        </p:sp>
        <p:sp>
          <p:nvSpPr>
            <p:cNvPr name="TextBox 5" id="5"/>
            <p:cNvSpPr txBox="true"/>
            <p:nvPr/>
          </p:nvSpPr>
          <p:spPr>
            <a:xfrm>
              <a:off x="69698" y="0"/>
              <a:ext cx="604049" cy="736600"/>
            </a:xfrm>
            <a:prstGeom prst="rect">
              <a:avLst/>
            </a:prstGeom>
          </p:spPr>
          <p:txBody>
            <a:bodyPr anchor="ctr" rtlCol="false" tIns="50800" lIns="50800" bIns="50800" rIns="50800"/>
            <a:lstStyle/>
            <a:p>
              <a:pPr algn="ctr">
                <a:lnSpc>
                  <a:spcPts val="2659"/>
                </a:lnSpc>
                <a:spcBef>
                  <a:spcPct val="0"/>
                </a:spcBef>
              </a:pPr>
            </a:p>
          </p:txBody>
        </p:sp>
      </p:grpSp>
      <p:sp>
        <p:nvSpPr>
          <p:cNvPr name="AutoShape 6" id="6"/>
          <p:cNvSpPr/>
          <p:nvPr/>
        </p:nvSpPr>
        <p:spPr>
          <a:xfrm>
            <a:off x="3364656" y="4035407"/>
            <a:ext cx="1086906" cy="1680854"/>
          </a:xfrm>
          <a:prstGeom prst="line">
            <a:avLst/>
          </a:prstGeom>
          <a:ln cap="flat" w="38100">
            <a:solidFill>
              <a:srgbClr val="000000"/>
            </a:solidFill>
            <a:prstDash val="sysDash"/>
            <a:headEnd type="none" len="sm" w="sm"/>
            <a:tailEnd type="none" len="sm" w="sm"/>
          </a:ln>
        </p:spPr>
      </p:sp>
      <p:grpSp>
        <p:nvGrpSpPr>
          <p:cNvPr name="Group 7" id="7"/>
          <p:cNvGrpSpPr/>
          <p:nvPr/>
        </p:nvGrpSpPr>
        <p:grpSpPr>
          <a:xfrm rot="0">
            <a:off x="2731651" y="3348385"/>
            <a:ext cx="1235692" cy="1350968"/>
            <a:chOff x="0" y="0"/>
            <a:chExt cx="743445" cy="812800"/>
          </a:xfrm>
        </p:grpSpPr>
        <p:sp>
          <p:nvSpPr>
            <p:cNvPr name="Freeform 8" id="8"/>
            <p:cNvSpPr/>
            <p:nvPr/>
          </p:nvSpPr>
          <p:spPr>
            <a:xfrm flipH="false" flipV="false" rot="0">
              <a:off x="0" y="0"/>
              <a:ext cx="743445" cy="812800"/>
            </a:xfrm>
            <a:custGeom>
              <a:avLst/>
              <a:gdLst/>
              <a:ahLst/>
              <a:cxnLst/>
              <a:rect r="r" b="b" t="t" l="l"/>
              <a:pathLst>
                <a:path h="812800" w="743445">
                  <a:moveTo>
                    <a:pt x="371723" y="0"/>
                  </a:moveTo>
                  <a:cubicBezTo>
                    <a:pt x="166426" y="0"/>
                    <a:pt x="0" y="181951"/>
                    <a:pt x="0" y="406400"/>
                  </a:cubicBezTo>
                  <a:cubicBezTo>
                    <a:pt x="0" y="630849"/>
                    <a:pt x="166426" y="812800"/>
                    <a:pt x="371723" y="812800"/>
                  </a:cubicBezTo>
                  <a:cubicBezTo>
                    <a:pt x="577019" y="812800"/>
                    <a:pt x="743445" y="630849"/>
                    <a:pt x="743445" y="406400"/>
                  </a:cubicBezTo>
                  <a:cubicBezTo>
                    <a:pt x="743445" y="181951"/>
                    <a:pt x="577019" y="0"/>
                    <a:pt x="371723" y="0"/>
                  </a:cubicBezTo>
                  <a:close/>
                </a:path>
              </a:pathLst>
            </a:custGeom>
            <a:solidFill>
              <a:srgbClr val="38B6FF"/>
            </a:solidFill>
          </p:spPr>
        </p:sp>
        <p:sp>
          <p:nvSpPr>
            <p:cNvPr name="TextBox 9" id="9"/>
            <p:cNvSpPr txBox="true"/>
            <p:nvPr/>
          </p:nvSpPr>
          <p:spPr>
            <a:xfrm>
              <a:off x="69698" y="0"/>
              <a:ext cx="604049" cy="736600"/>
            </a:xfrm>
            <a:prstGeom prst="rect">
              <a:avLst/>
            </a:prstGeom>
          </p:spPr>
          <p:txBody>
            <a:bodyPr anchor="ctr" rtlCol="false" tIns="50800" lIns="50800" bIns="50800" rIns="50800"/>
            <a:lstStyle/>
            <a:p>
              <a:pPr algn="ctr">
                <a:lnSpc>
                  <a:spcPts val="2659"/>
                </a:lnSpc>
                <a:spcBef>
                  <a:spcPct val="0"/>
                </a:spcBef>
              </a:pPr>
            </a:p>
          </p:txBody>
        </p:sp>
      </p:grpSp>
      <p:sp>
        <p:nvSpPr>
          <p:cNvPr name="AutoShape 10" id="10"/>
          <p:cNvSpPr/>
          <p:nvPr/>
        </p:nvSpPr>
        <p:spPr>
          <a:xfrm flipV="true">
            <a:off x="1235692" y="4023869"/>
            <a:ext cx="1495958" cy="0"/>
          </a:xfrm>
          <a:prstGeom prst="line">
            <a:avLst/>
          </a:prstGeom>
          <a:ln cap="flat" w="38100">
            <a:solidFill>
              <a:srgbClr val="000000"/>
            </a:solidFill>
            <a:prstDash val="sysDash"/>
            <a:headEnd type="none" len="sm" w="sm"/>
            <a:tailEnd type="none" len="sm" w="sm"/>
          </a:ln>
        </p:spPr>
      </p:sp>
      <p:grpSp>
        <p:nvGrpSpPr>
          <p:cNvPr name="Group 11" id="11"/>
          <p:cNvGrpSpPr/>
          <p:nvPr/>
        </p:nvGrpSpPr>
        <p:grpSpPr>
          <a:xfrm rot="0">
            <a:off x="8488607" y="2291683"/>
            <a:ext cx="2245303" cy="951927"/>
            <a:chOff x="0" y="0"/>
            <a:chExt cx="591355" cy="250713"/>
          </a:xfrm>
        </p:grpSpPr>
        <p:sp>
          <p:nvSpPr>
            <p:cNvPr name="Freeform 12" id="12"/>
            <p:cNvSpPr/>
            <p:nvPr/>
          </p:nvSpPr>
          <p:spPr>
            <a:xfrm flipH="false" flipV="false" rot="0">
              <a:off x="0" y="0"/>
              <a:ext cx="591355" cy="250713"/>
            </a:xfrm>
            <a:custGeom>
              <a:avLst/>
              <a:gdLst/>
              <a:ahLst/>
              <a:cxnLst/>
              <a:rect r="r" b="b" t="t" l="l"/>
              <a:pathLst>
                <a:path h="250713" w="591355">
                  <a:moveTo>
                    <a:pt x="125357" y="0"/>
                  </a:moveTo>
                  <a:lnTo>
                    <a:pt x="465999" y="0"/>
                  </a:lnTo>
                  <a:cubicBezTo>
                    <a:pt x="535231" y="0"/>
                    <a:pt x="591355" y="56124"/>
                    <a:pt x="591355" y="125357"/>
                  </a:cubicBezTo>
                  <a:lnTo>
                    <a:pt x="591355" y="125357"/>
                  </a:lnTo>
                  <a:cubicBezTo>
                    <a:pt x="591355" y="194589"/>
                    <a:pt x="535231" y="250713"/>
                    <a:pt x="465999" y="250713"/>
                  </a:cubicBezTo>
                  <a:lnTo>
                    <a:pt x="125357" y="250713"/>
                  </a:lnTo>
                  <a:cubicBezTo>
                    <a:pt x="56124" y="250713"/>
                    <a:pt x="0" y="194589"/>
                    <a:pt x="0" y="125357"/>
                  </a:cubicBezTo>
                  <a:lnTo>
                    <a:pt x="0" y="125357"/>
                  </a:lnTo>
                  <a:cubicBezTo>
                    <a:pt x="0" y="56124"/>
                    <a:pt x="56124" y="0"/>
                    <a:pt x="125357" y="0"/>
                  </a:cubicBezTo>
                  <a:close/>
                </a:path>
              </a:pathLst>
            </a:custGeom>
            <a:solidFill>
              <a:srgbClr val="FF66C4"/>
            </a:solidFill>
          </p:spPr>
        </p:sp>
        <p:sp>
          <p:nvSpPr>
            <p:cNvPr name="TextBox 13" id="13"/>
            <p:cNvSpPr txBox="true"/>
            <p:nvPr/>
          </p:nvSpPr>
          <p:spPr>
            <a:xfrm>
              <a:off x="0" y="-142875"/>
              <a:ext cx="591355" cy="393588"/>
            </a:xfrm>
            <a:prstGeom prst="rect">
              <a:avLst/>
            </a:prstGeom>
          </p:spPr>
          <p:txBody>
            <a:bodyPr anchor="ctr" rtlCol="false" tIns="50800" lIns="50800" bIns="50800" rIns="50800"/>
            <a:lstStyle/>
            <a:p>
              <a:pPr algn="ctr">
                <a:lnSpc>
                  <a:spcPts val="5179"/>
                </a:lnSpc>
              </a:pPr>
              <a:r>
                <a:rPr lang="en-US" b="true" sz="3699">
                  <a:solidFill>
                    <a:srgbClr val="000000"/>
                  </a:solidFill>
                  <a:latin typeface="Times New Roman Bold"/>
                  <a:ea typeface="Times New Roman Bold"/>
                  <a:cs typeface="Times New Roman Bold"/>
                  <a:sym typeface="Times New Roman Bold"/>
                </a:rPr>
                <a:t>master</a:t>
              </a:r>
            </a:p>
          </p:txBody>
        </p:sp>
      </p:grpSp>
      <p:grpSp>
        <p:nvGrpSpPr>
          <p:cNvPr name="Group 14" id="14"/>
          <p:cNvGrpSpPr/>
          <p:nvPr/>
        </p:nvGrpSpPr>
        <p:grpSpPr>
          <a:xfrm rot="0">
            <a:off x="4190410" y="5592389"/>
            <a:ext cx="1235692" cy="1350968"/>
            <a:chOff x="0" y="0"/>
            <a:chExt cx="743445" cy="812800"/>
          </a:xfrm>
        </p:grpSpPr>
        <p:sp>
          <p:nvSpPr>
            <p:cNvPr name="Freeform 15" id="15"/>
            <p:cNvSpPr/>
            <p:nvPr/>
          </p:nvSpPr>
          <p:spPr>
            <a:xfrm flipH="false" flipV="false" rot="0">
              <a:off x="0" y="0"/>
              <a:ext cx="743445" cy="812800"/>
            </a:xfrm>
            <a:custGeom>
              <a:avLst/>
              <a:gdLst/>
              <a:ahLst/>
              <a:cxnLst/>
              <a:rect r="r" b="b" t="t" l="l"/>
              <a:pathLst>
                <a:path h="812800" w="743445">
                  <a:moveTo>
                    <a:pt x="371723" y="0"/>
                  </a:moveTo>
                  <a:cubicBezTo>
                    <a:pt x="166426" y="0"/>
                    <a:pt x="0" y="181951"/>
                    <a:pt x="0" y="406400"/>
                  </a:cubicBezTo>
                  <a:cubicBezTo>
                    <a:pt x="0" y="630849"/>
                    <a:pt x="166426" y="812800"/>
                    <a:pt x="371723" y="812800"/>
                  </a:cubicBezTo>
                  <a:cubicBezTo>
                    <a:pt x="577019" y="812800"/>
                    <a:pt x="743445" y="630849"/>
                    <a:pt x="743445" y="406400"/>
                  </a:cubicBezTo>
                  <a:cubicBezTo>
                    <a:pt x="743445" y="181951"/>
                    <a:pt x="577019" y="0"/>
                    <a:pt x="371723" y="0"/>
                  </a:cubicBezTo>
                  <a:close/>
                </a:path>
              </a:pathLst>
            </a:custGeom>
            <a:solidFill>
              <a:srgbClr val="FF914D"/>
            </a:solidFill>
          </p:spPr>
        </p:sp>
        <p:sp>
          <p:nvSpPr>
            <p:cNvPr name="TextBox 16" id="16"/>
            <p:cNvSpPr txBox="true"/>
            <p:nvPr/>
          </p:nvSpPr>
          <p:spPr>
            <a:xfrm>
              <a:off x="69698" y="0"/>
              <a:ext cx="604049" cy="736600"/>
            </a:xfrm>
            <a:prstGeom prst="rect">
              <a:avLst/>
            </a:prstGeom>
          </p:spPr>
          <p:txBody>
            <a:bodyPr anchor="ctr" rtlCol="false" tIns="50800" lIns="50800" bIns="50800" rIns="50800"/>
            <a:lstStyle/>
            <a:p>
              <a:pPr algn="ctr">
                <a:lnSpc>
                  <a:spcPts val="2659"/>
                </a:lnSpc>
                <a:spcBef>
                  <a:spcPct val="0"/>
                </a:spcBef>
              </a:pPr>
            </a:p>
          </p:txBody>
        </p:sp>
      </p:grpSp>
      <p:grpSp>
        <p:nvGrpSpPr>
          <p:cNvPr name="Group 17" id="17"/>
          <p:cNvGrpSpPr/>
          <p:nvPr/>
        </p:nvGrpSpPr>
        <p:grpSpPr>
          <a:xfrm rot="0">
            <a:off x="6992649" y="7043390"/>
            <a:ext cx="2245303" cy="951927"/>
            <a:chOff x="0" y="0"/>
            <a:chExt cx="591355" cy="250713"/>
          </a:xfrm>
        </p:grpSpPr>
        <p:sp>
          <p:nvSpPr>
            <p:cNvPr name="Freeform 18" id="18"/>
            <p:cNvSpPr/>
            <p:nvPr/>
          </p:nvSpPr>
          <p:spPr>
            <a:xfrm flipH="false" flipV="false" rot="0">
              <a:off x="0" y="0"/>
              <a:ext cx="591355" cy="250713"/>
            </a:xfrm>
            <a:custGeom>
              <a:avLst/>
              <a:gdLst/>
              <a:ahLst/>
              <a:cxnLst/>
              <a:rect r="r" b="b" t="t" l="l"/>
              <a:pathLst>
                <a:path h="250713" w="591355">
                  <a:moveTo>
                    <a:pt x="125357" y="0"/>
                  </a:moveTo>
                  <a:lnTo>
                    <a:pt x="465999" y="0"/>
                  </a:lnTo>
                  <a:cubicBezTo>
                    <a:pt x="535231" y="0"/>
                    <a:pt x="591355" y="56124"/>
                    <a:pt x="591355" y="125357"/>
                  </a:cubicBezTo>
                  <a:lnTo>
                    <a:pt x="591355" y="125357"/>
                  </a:lnTo>
                  <a:cubicBezTo>
                    <a:pt x="591355" y="194589"/>
                    <a:pt x="535231" y="250713"/>
                    <a:pt x="465999" y="250713"/>
                  </a:cubicBezTo>
                  <a:lnTo>
                    <a:pt x="125357" y="250713"/>
                  </a:lnTo>
                  <a:cubicBezTo>
                    <a:pt x="56124" y="250713"/>
                    <a:pt x="0" y="194589"/>
                    <a:pt x="0" y="125357"/>
                  </a:cubicBezTo>
                  <a:lnTo>
                    <a:pt x="0" y="125357"/>
                  </a:lnTo>
                  <a:cubicBezTo>
                    <a:pt x="0" y="56124"/>
                    <a:pt x="56124" y="0"/>
                    <a:pt x="125357" y="0"/>
                  </a:cubicBezTo>
                  <a:close/>
                </a:path>
              </a:pathLst>
            </a:custGeom>
            <a:solidFill>
              <a:srgbClr val="FF66C4"/>
            </a:solidFill>
          </p:spPr>
        </p:sp>
        <p:sp>
          <p:nvSpPr>
            <p:cNvPr name="TextBox 19" id="19"/>
            <p:cNvSpPr txBox="true"/>
            <p:nvPr/>
          </p:nvSpPr>
          <p:spPr>
            <a:xfrm>
              <a:off x="0" y="-142875"/>
              <a:ext cx="591355" cy="393588"/>
            </a:xfrm>
            <a:prstGeom prst="rect">
              <a:avLst/>
            </a:prstGeom>
          </p:spPr>
          <p:txBody>
            <a:bodyPr anchor="ctr" rtlCol="false" tIns="50800" lIns="50800" bIns="50800" rIns="50800"/>
            <a:lstStyle/>
            <a:p>
              <a:pPr algn="ctr">
                <a:lnSpc>
                  <a:spcPts val="5179"/>
                </a:lnSpc>
              </a:pPr>
              <a:r>
                <a:rPr lang="en-US" b="true" sz="3699">
                  <a:solidFill>
                    <a:srgbClr val="000000"/>
                  </a:solidFill>
                  <a:latin typeface="Times New Roman Bold"/>
                  <a:ea typeface="Times New Roman Bold"/>
                  <a:cs typeface="Times New Roman Bold"/>
                  <a:sym typeface="Times New Roman Bold"/>
                </a:rPr>
                <a:t>feat</a:t>
              </a:r>
            </a:p>
          </p:txBody>
        </p:sp>
      </p:grpSp>
      <p:sp>
        <p:nvSpPr>
          <p:cNvPr name="AutoShape 20" id="20"/>
          <p:cNvSpPr/>
          <p:nvPr/>
        </p:nvSpPr>
        <p:spPr>
          <a:xfrm>
            <a:off x="5426103" y="6267873"/>
            <a:ext cx="2071351" cy="0"/>
          </a:xfrm>
          <a:prstGeom prst="line">
            <a:avLst/>
          </a:prstGeom>
          <a:ln cap="flat" w="38100">
            <a:solidFill>
              <a:srgbClr val="000000"/>
            </a:solidFill>
            <a:prstDash val="sysDash"/>
            <a:headEnd type="none" len="sm" w="sm"/>
            <a:tailEnd type="none" len="sm" w="sm"/>
          </a:ln>
        </p:spPr>
      </p:sp>
      <p:grpSp>
        <p:nvGrpSpPr>
          <p:cNvPr name="Group 21" id="21"/>
          <p:cNvGrpSpPr/>
          <p:nvPr/>
        </p:nvGrpSpPr>
        <p:grpSpPr>
          <a:xfrm rot="0">
            <a:off x="7497454" y="5592389"/>
            <a:ext cx="1235692" cy="1350968"/>
            <a:chOff x="0" y="0"/>
            <a:chExt cx="743445" cy="812800"/>
          </a:xfrm>
        </p:grpSpPr>
        <p:sp>
          <p:nvSpPr>
            <p:cNvPr name="Freeform 22" id="22"/>
            <p:cNvSpPr/>
            <p:nvPr/>
          </p:nvSpPr>
          <p:spPr>
            <a:xfrm flipH="false" flipV="false" rot="0">
              <a:off x="0" y="0"/>
              <a:ext cx="743445" cy="812800"/>
            </a:xfrm>
            <a:custGeom>
              <a:avLst/>
              <a:gdLst/>
              <a:ahLst/>
              <a:cxnLst/>
              <a:rect r="r" b="b" t="t" l="l"/>
              <a:pathLst>
                <a:path h="812800" w="743445">
                  <a:moveTo>
                    <a:pt x="371723" y="0"/>
                  </a:moveTo>
                  <a:cubicBezTo>
                    <a:pt x="166426" y="0"/>
                    <a:pt x="0" y="181951"/>
                    <a:pt x="0" y="406400"/>
                  </a:cubicBezTo>
                  <a:cubicBezTo>
                    <a:pt x="0" y="630849"/>
                    <a:pt x="166426" y="812800"/>
                    <a:pt x="371723" y="812800"/>
                  </a:cubicBezTo>
                  <a:cubicBezTo>
                    <a:pt x="577019" y="812800"/>
                    <a:pt x="743445" y="630849"/>
                    <a:pt x="743445" y="406400"/>
                  </a:cubicBezTo>
                  <a:cubicBezTo>
                    <a:pt x="743445" y="181951"/>
                    <a:pt x="577019" y="0"/>
                    <a:pt x="371723" y="0"/>
                  </a:cubicBezTo>
                  <a:close/>
                </a:path>
              </a:pathLst>
            </a:custGeom>
            <a:solidFill>
              <a:srgbClr val="FF914D"/>
            </a:solidFill>
          </p:spPr>
        </p:sp>
        <p:sp>
          <p:nvSpPr>
            <p:cNvPr name="TextBox 23" id="23"/>
            <p:cNvSpPr txBox="true"/>
            <p:nvPr/>
          </p:nvSpPr>
          <p:spPr>
            <a:xfrm>
              <a:off x="69698" y="0"/>
              <a:ext cx="604049" cy="736600"/>
            </a:xfrm>
            <a:prstGeom prst="rect">
              <a:avLst/>
            </a:prstGeom>
          </p:spPr>
          <p:txBody>
            <a:bodyPr anchor="ctr" rtlCol="false" tIns="50800" lIns="50800" bIns="50800" rIns="50800"/>
            <a:lstStyle/>
            <a:p>
              <a:pPr algn="ctr">
                <a:lnSpc>
                  <a:spcPts val="2659"/>
                </a:lnSpc>
                <a:spcBef>
                  <a:spcPct val="0"/>
                </a:spcBef>
              </a:pPr>
            </a:p>
          </p:txBody>
        </p:sp>
      </p:grpSp>
      <p:grpSp>
        <p:nvGrpSpPr>
          <p:cNvPr name="Group 24" id="24"/>
          <p:cNvGrpSpPr/>
          <p:nvPr/>
        </p:nvGrpSpPr>
        <p:grpSpPr>
          <a:xfrm rot="0">
            <a:off x="8993412" y="3348385"/>
            <a:ext cx="1235692" cy="1350968"/>
            <a:chOff x="0" y="0"/>
            <a:chExt cx="743445" cy="812800"/>
          </a:xfrm>
        </p:grpSpPr>
        <p:sp>
          <p:nvSpPr>
            <p:cNvPr name="Freeform 25" id="25"/>
            <p:cNvSpPr/>
            <p:nvPr/>
          </p:nvSpPr>
          <p:spPr>
            <a:xfrm flipH="false" flipV="false" rot="0">
              <a:off x="0" y="0"/>
              <a:ext cx="743445" cy="812800"/>
            </a:xfrm>
            <a:custGeom>
              <a:avLst/>
              <a:gdLst/>
              <a:ahLst/>
              <a:cxnLst/>
              <a:rect r="r" b="b" t="t" l="l"/>
              <a:pathLst>
                <a:path h="812800" w="743445">
                  <a:moveTo>
                    <a:pt x="371723" y="0"/>
                  </a:moveTo>
                  <a:cubicBezTo>
                    <a:pt x="166426" y="0"/>
                    <a:pt x="0" y="181951"/>
                    <a:pt x="0" y="406400"/>
                  </a:cubicBezTo>
                  <a:cubicBezTo>
                    <a:pt x="0" y="630849"/>
                    <a:pt x="166426" y="812800"/>
                    <a:pt x="371723" y="812800"/>
                  </a:cubicBezTo>
                  <a:cubicBezTo>
                    <a:pt x="577019" y="812800"/>
                    <a:pt x="743445" y="630849"/>
                    <a:pt x="743445" y="406400"/>
                  </a:cubicBezTo>
                  <a:cubicBezTo>
                    <a:pt x="743445" y="181951"/>
                    <a:pt x="577019" y="0"/>
                    <a:pt x="371723" y="0"/>
                  </a:cubicBezTo>
                  <a:close/>
                </a:path>
              </a:pathLst>
            </a:custGeom>
            <a:solidFill>
              <a:srgbClr val="38B6FF"/>
            </a:solidFill>
          </p:spPr>
        </p:sp>
        <p:sp>
          <p:nvSpPr>
            <p:cNvPr name="TextBox 26" id="26"/>
            <p:cNvSpPr txBox="true"/>
            <p:nvPr/>
          </p:nvSpPr>
          <p:spPr>
            <a:xfrm>
              <a:off x="69698" y="0"/>
              <a:ext cx="604049" cy="736600"/>
            </a:xfrm>
            <a:prstGeom prst="rect">
              <a:avLst/>
            </a:prstGeom>
          </p:spPr>
          <p:txBody>
            <a:bodyPr anchor="ctr" rtlCol="false" tIns="50800" lIns="50800" bIns="50800" rIns="50800"/>
            <a:lstStyle/>
            <a:p>
              <a:pPr algn="ctr">
                <a:lnSpc>
                  <a:spcPts val="2659"/>
                </a:lnSpc>
                <a:spcBef>
                  <a:spcPct val="0"/>
                </a:spcBef>
              </a:pPr>
            </a:p>
          </p:txBody>
        </p:sp>
      </p:grpSp>
      <p:sp>
        <p:nvSpPr>
          <p:cNvPr name="AutoShape 27" id="27"/>
          <p:cNvSpPr/>
          <p:nvPr/>
        </p:nvSpPr>
        <p:spPr>
          <a:xfrm>
            <a:off x="3967343" y="4023869"/>
            <a:ext cx="5026069" cy="0"/>
          </a:xfrm>
          <a:prstGeom prst="line">
            <a:avLst/>
          </a:prstGeom>
          <a:ln cap="flat" w="38100">
            <a:solidFill>
              <a:srgbClr val="000000"/>
            </a:solidFill>
            <a:prstDash val="sysDash"/>
            <a:headEnd type="none" len="sm" w="sm"/>
            <a:tailEnd type="none" len="sm" w="sm"/>
          </a:ln>
        </p:spPr>
      </p:sp>
      <p:sp>
        <p:nvSpPr>
          <p:cNvPr name="AutoShape 28" id="28"/>
          <p:cNvSpPr/>
          <p:nvPr/>
        </p:nvSpPr>
        <p:spPr>
          <a:xfrm>
            <a:off x="8733146" y="6267873"/>
            <a:ext cx="2066925" cy="0"/>
          </a:xfrm>
          <a:prstGeom prst="line">
            <a:avLst/>
          </a:prstGeom>
          <a:ln cap="flat" w="38100">
            <a:solidFill>
              <a:srgbClr val="000000"/>
            </a:solidFill>
            <a:prstDash val="sysDash"/>
            <a:headEnd type="none" len="sm" w="sm"/>
            <a:tailEnd type="none" len="sm" w="sm"/>
          </a:ln>
        </p:spPr>
      </p:sp>
      <p:grpSp>
        <p:nvGrpSpPr>
          <p:cNvPr name="Group 29" id="29"/>
          <p:cNvGrpSpPr/>
          <p:nvPr/>
        </p:nvGrpSpPr>
        <p:grpSpPr>
          <a:xfrm rot="0">
            <a:off x="10800071" y="5592389"/>
            <a:ext cx="1235692" cy="1350968"/>
            <a:chOff x="0" y="0"/>
            <a:chExt cx="743445" cy="812800"/>
          </a:xfrm>
        </p:grpSpPr>
        <p:sp>
          <p:nvSpPr>
            <p:cNvPr name="Freeform 30" id="30"/>
            <p:cNvSpPr/>
            <p:nvPr/>
          </p:nvSpPr>
          <p:spPr>
            <a:xfrm flipH="false" flipV="false" rot="0">
              <a:off x="0" y="0"/>
              <a:ext cx="743445" cy="812800"/>
            </a:xfrm>
            <a:custGeom>
              <a:avLst/>
              <a:gdLst/>
              <a:ahLst/>
              <a:cxnLst/>
              <a:rect r="r" b="b" t="t" l="l"/>
              <a:pathLst>
                <a:path h="812800" w="743445">
                  <a:moveTo>
                    <a:pt x="371723" y="0"/>
                  </a:moveTo>
                  <a:cubicBezTo>
                    <a:pt x="166426" y="0"/>
                    <a:pt x="0" y="181951"/>
                    <a:pt x="0" y="406400"/>
                  </a:cubicBezTo>
                  <a:cubicBezTo>
                    <a:pt x="0" y="630849"/>
                    <a:pt x="166426" y="812800"/>
                    <a:pt x="371723" y="812800"/>
                  </a:cubicBezTo>
                  <a:cubicBezTo>
                    <a:pt x="577019" y="812800"/>
                    <a:pt x="743445" y="630849"/>
                    <a:pt x="743445" y="406400"/>
                  </a:cubicBezTo>
                  <a:cubicBezTo>
                    <a:pt x="743445" y="181951"/>
                    <a:pt x="577019" y="0"/>
                    <a:pt x="371723" y="0"/>
                  </a:cubicBezTo>
                  <a:close/>
                </a:path>
              </a:pathLst>
            </a:custGeom>
            <a:solidFill>
              <a:srgbClr val="FF914D"/>
            </a:solidFill>
          </p:spPr>
        </p:sp>
        <p:sp>
          <p:nvSpPr>
            <p:cNvPr name="TextBox 31" id="31"/>
            <p:cNvSpPr txBox="true"/>
            <p:nvPr/>
          </p:nvSpPr>
          <p:spPr>
            <a:xfrm>
              <a:off x="69698" y="0"/>
              <a:ext cx="604049" cy="736600"/>
            </a:xfrm>
            <a:prstGeom prst="rect">
              <a:avLst/>
            </a:prstGeom>
          </p:spPr>
          <p:txBody>
            <a:bodyPr anchor="ctr" rtlCol="false" tIns="50800" lIns="50800" bIns="50800" rIns="50800"/>
            <a:lstStyle/>
            <a:p>
              <a:pPr algn="ctr">
                <a:lnSpc>
                  <a:spcPts val="2659"/>
                </a:lnSpc>
                <a:spcBef>
                  <a:spcPct val="0"/>
                </a:spcBef>
              </a:pPr>
            </a:p>
          </p:txBody>
        </p:sp>
      </p:grpSp>
      <p:sp>
        <p:nvSpPr>
          <p:cNvPr name="AutoShape 32" id="32"/>
          <p:cNvSpPr/>
          <p:nvPr/>
        </p:nvSpPr>
        <p:spPr>
          <a:xfrm>
            <a:off x="10019485" y="4530917"/>
            <a:ext cx="990205" cy="1229908"/>
          </a:xfrm>
          <a:prstGeom prst="line">
            <a:avLst/>
          </a:prstGeom>
          <a:ln cap="flat" w="38100">
            <a:solidFill>
              <a:srgbClr val="000000"/>
            </a:solidFill>
            <a:prstDash val="sysDash"/>
            <a:headEnd type="none" len="sm" w="sm"/>
            <a:tailEnd type="none" len="sm" w="sm"/>
          </a:ln>
        </p:spPr>
      </p:sp>
      <p:grpSp>
        <p:nvGrpSpPr>
          <p:cNvPr name="Group 33" id="33"/>
          <p:cNvGrpSpPr/>
          <p:nvPr/>
        </p:nvGrpSpPr>
        <p:grpSpPr>
          <a:xfrm rot="0">
            <a:off x="12275089" y="5540830"/>
            <a:ext cx="2245303" cy="1454086"/>
            <a:chOff x="0" y="0"/>
            <a:chExt cx="591355" cy="382969"/>
          </a:xfrm>
        </p:grpSpPr>
        <p:sp>
          <p:nvSpPr>
            <p:cNvPr name="Freeform 34" id="34"/>
            <p:cNvSpPr/>
            <p:nvPr/>
          </p:nvSpPr>
          <p:spPr>
            <a:xfrm flipH="false" flipV="false" rot="0">
              <a:off x="0" y="0"/>
              <a:ext cx="591355" cy="382969"/>
            </a:xfrm>
            <a:custGeom>
              <a:avLst/>
              <a:gdLst/>
              <a:ahLst/>
              <a:cxnLst/>
              <a:rect r="r" b="b" t="t" l="l"/>
              <a:pathLst>
                <a:path h="382969" w="591355">
                  <a:moveTo>
                    <a:pt x="175851" y="0"/>
                  </a:moveTo>
                  <a:lnTo>
                    <a:pt x="415505" y="0"/>
                  </a:lnTo>
                  <a:cubicBezTo>
                    <a:pt x="512624" y="0"/>
                    <a:pt x="591355" y="78731"/>
                    <a:pt x="591355" y="175851"/>
                  </a:cubicBezTo>
                  <a:lnTo>
                    <a:pt x="591355" y="207118"/>
                  </a:lnTo>
                  <a:cubicBezTo>
                    <a:pt x="591355" y="253757"/>
                    <a:pt x="572828" y="298485"/>
                    <a:pt x="539850" y="331464"/>
                  </a:cubicBezTo>
                  <a:cubicBezTo>
                    <a:pt x="506872" y="364442"/>
                    <a:pt x="462143" y="382969"/>
                    <a:pt x="415505" y="382969"/>
                  </a:cubicBezTo>
                  <a:lnTo>
                    <a:pt x="175851" y="382969"/>
                  </a:lnTo>
                  <a:cubicBezTo>
                    <a:pt x="78731" y="382969"/>
                    <a:pt x="0" y="304238"/>
                    <a:pt x="0" y="207118"/>
                  </a:cubicBezTo>
                  <a:lnTo>
                    <a:pt x="0" y="175851"/>
                  </a:lnTo>
                  <a:cubicBezTo>
                    <a:pt x="0" y="78731"/>
                    <a:pt x="78731" y="0"/>
                    <a:pt x="175851" y="0"/>
                  </a:cubicBezTo>
                  <a:close/>
                </a:path>
              </a:pathLst>
            </a:custGeom>
            <a:solidFill>
              <a:srgbClr val="00BF63"/>
            </a:solidFill>
          </p:spPr>
        </p:sp>
        <p:sp>
          <p:nvSpPr>
            <p:cNvPr name="TextBox 35" id="35"/>
            <p:cNvSpPr txBox="true"/>
            <p:nvPr/>
          </p:nvSpPr>
          <p:spPr>
            <a:xfrm>
              <a:off x="0" y="-142875"/>
              <a:ext cx="591355" cy="525844"/>
            </a:xfrm>
            <a:prstGeom prst="rect">
              <a:avLst/>
            </a:prstGeom>
          </p:spPr>
          <p:txBody>
            <a:bodyPr anchor="ctr" rtlCol="false" tIns="50800" lIns="50800" bIns="50800" rIns="50800"/>
            <a:lstStyle/>
            <a:p>
              <a:pPr algn="ctr">
                <a:lnSpc>
                  <a:spcPts val="5179"/>
                </a:lnSpc>
              </a:pPr>
              <a:r>
                <a:rPr lang="en-US" sz="3699" b="true">
                  <a:solidFill>
                    <a:srgbClr val="000000"/>
                  </a:solidFill>
                  <a:latin typeface="Times New Roman Bold"/>
                  <a:ea typeface="Times New Roman Bold"/>
                  <a:cs typeface="Times New Roman Bold"/>
                  <a:sym typeface="Times New Roman Bold"/>
                </a:rPr>
                <a:t>merge</a:t>
              </a:r>
            </a:p>
            <a:p>
              <a:pPr algn="ctr">
                <a:lnSpc>
                  <a:spcPts val="5179"/>
                </a:lnSpc>
              </a:pPr>
              <a:r>
                <a:rPr lang="en-US" b="true" sz="3699">
                  <a:solidFill>
                    <a:srgbClr val="000000"/>
                  </a:solidFill>
                  <a:latin typeface="Times New Roman Bold"/>
                  <a:ea typeface="Times New Roman Bold"/>
                  <a:cs typeface="Times New Roman Bold"/>
                  <a:sym typeface="Times New Roman Bold"/>
                </a:rPr>
                <a:t>commit</a:t>
              </a:r>
            </a:p>
          </p:txBody>
        </p:sp>
      </p:grpSp>
    </p:spTree>
  </p:cSld>
  <p:clrMapOvr>
    <a:masterClrMapping/>
  </p:clrMapOvr>
</p:sld>
</file>

<file path=ppt/slides/slide10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grpSp>
        <p:nvGrpSpPr>
          <p:cNvPr name="Group 3" id="3"/>
          <p:cNvGrpSpPr/>
          <p:nvPr/>
        </p:nvGrpSpPr>
        <p:grpSpPr>
          <a:xfrm rot="0">
            <a:off x="0" y="3348385"/>
            <a:ext cx="1235692" cy="1350968"/>
            <a:chOff x="0" y="0"/>
            <a:chExt cx="743445" cy="812800"/>
          </a:xfrm>
        </p:grpSpPr>
        <p:sp>
          <p:nvSpPr>
            <p:cNvPr name="Freeform 4" id="4"/>
            <p:cNvSpPr/>
            <p:nvPr/>
          </p:nvSpPr>
          <p:spPr>
            <a:xfrm flipH="false" flipV="false" rot="0">
              <a:off x="0" y="0"/>
              <a:ext cx="743445" cy="812800"/>
            </a:xfrm>
            <a:custGeom>
              <a:avLst/>
              <a:gdLst/>
              <a:ahLst/>
              <a:cxnLst/>
              <a:rect r="r" b="b" t="t" l="l"/>
              <a:pathLst>
                <a:path h="812800" w="743445">
                  <a:moveTo>
                    <a:pt x="371723" y="0"/>
                  </a:moveTo>
                  <a:cubicBezTo>
                    <a:pt x="166426" y="0"/>
                    <a:pt x="0" y="181951"/>
                    <a:pt x="0" y="406400"/>
                  </a:cubicBezTo>
                  <a:cubicBezTo>
                    <a:pt x="0" y="630849"/>
                    <a:pt x="166426" y="812800"/>
                    <a:pt x="371723" y="812800"/>
                  </a:cubicBezTo>
                  <a:cubicBezTo>
                    <a:pt x="577019" y="812800"/>
                    <a:pt x="743445" y="630849"/>
                    <a:pt x="743445" y="406400"/>
                  </a:cubicBezTo>
                  <a:cubicBezTo>
                    <a:pt x="743445" y="181951"/>
                    <a:pt x="577019" y="0"/>
                    <a:pt x="371723" y="0"/>
                  </a:cubicBezTo>
                  <a:close/>
                </a:path>
              </a:pathLst>
            </a:custGeom>
            <a:solidFill>
              <a:srgbClr val="38B6FF"/>
            </a:solidFill>
          </p:spPr>
        </p:sp>
        <p:sp>
          <p:nvSpPr>
            <p:cNvPr name="TextBox 5" id="5"/>
            <p:cNvSpPr txBox="true"/>
            <p:nvPr/>
          </p:nvSpPr>
          <p:spPr>
            <a:xfrm>
              <a:off x="69698" y="0"/>
              <a:ext cx="604049" cy="736600"/>
            </a:xfrm>
            <a:prstGeom prst="rect">
              <a:avLst/>
            </a:prstGeom>
          </p:spPr>
          <p:txBody>
            <a:bodyPr anchor="ctr" rtlCol="false" tIns="50800" lIns="50800" bIns="50800" rIns="50800"/>
            <a:lstStyle/>
            <a:p>
              <a:pPr algn="ctr">
                <a:lnSpc>
                  <a:spcPts val="2659"/>
                </a:lnSpc>
                <a:spcBef>
                  <a:spcPct val="0"/>
                </a:spcBef>
              </a:pPr>
            </a:p>
          </p:txBody>
        </p:sp>
      </p:grpSp>
      <p:sp>
        <p:nvSpPr>
          <p:cNvPr name="AutoShape 6" id="6"/>
          <p:cNvSpPr/>
          <p:nvPr/>
        </p:nvSpPr>
        <p:spPr>
          <a:xfrm>
            <a:off x="3364656" y="4035407"/>
            <a:ext cx="1086906" cy="1680854"/>
          </a:xfrm>
          <a:prstGeom prst="line">
            <a:avLst/>
          </a:prstGeom>
          <a:ln cap="flat" w="38100">
            <a:solidFill>
              <a:srgbClr val="000000"/>
            </a:solidFill>
            <a:prstDash val="sysDash"/>
            <a:headEnd type="none" len="sm" w="sm"/>
            <a:tailEnd type="none" len="sm" w="sm"/>
          </a:ln>
        </p:spPr>
      </p:sp>
      <p:grpSp>
        <p:nvGrpSpPr>
          <p:cNvPr name="Group 7" id="7"/>
          <p:cNvGrpSpPr/>
          <p:nvPr/>
        </p:nvGrpSpPr>
        <p:grpSpPr>
          <a:xfrm rot="0">
            <a:off x="2731651" y="3348385"/>
            <a:ext cx="1235692" cy="1350968"/>
            <a:chOff x="0" y="0"/>
            <a:chExt cx="743445" cy="812800"/>
          </a:xfrm>
        </p:grpSpPr>
        <p:sp>
          <p:nvSpPr>
            <p:cNvPr name="Freeform 8" id="8"/>
            <p:cNvSpPr/>
            <p:nvPr/>
          </p:nvSpPr>
          <p:spPr>
            <a:xfrm flipH="false" flipV="false" rot="0">
              <a:off x="0" y="0"/>
              <a:ext cx="743445" cy="812800"/>
            </a:xfrm>
            <a:custGeom>
              <a:avLst/>
              <a:gdLst/>
              <a:ahLst/>
              <a:cxnLst/>
              <a:rect r="r" b="b" t="t" l="l"/>
              <a:pathLst>
                <a:path h="812800" w="743445">
                  <a:moveTo>
                    <a:pt x="371723" y="0"/>
                  </a:moveTo>
                  <a:cubicBezTo>
                    <a:pt x="166426" y="0"/>
                    <a:pt x="0" y="181951"/>
                    <a:pt x="0" y="406400"/>
                  </a:cubicBezTo>
                  <a:cubicBezTo>
                    <a:pt x="0" y="630849"/>
                    <a:pt x="166426" y="812800"/>
                    <a:pt x="371723" y="812800"/>
                  </a:cubicBezTo>
                  <a:cubicBezTo>
                    <a:pt x="577019" y="812800"/>
                    <a:pt x="743445" y="630849"/>
                    <a:pt x="743445" y="406400"/>
                  </a:cubicBezTo>
                  <a:cubicBezTo>
                    <a:pt x="743445" y="181951"/>
                    <a:pt x="577019" y="0"/>
                    <a:pt x="371723" y="0"/>
                  </a:cubicBezTo>
                  <a:close/>
                </a:path>
              </a:pathLst>
            </a:custGeom>
            <a:solidFill>
              <a:srgbClr val="38B6FF"/>
            </a:solidFill>
          </p:spPr>
        </p:sp>
        <p:sp>
          <p:nvSpPr>
            <p:cNvPr name="TextBox 9" id="9"/>
            <p:cNvSpPr txBox="true"/>
            <p:nvPr/>
          </p:nvSpPr>
          <p:spPr>
            <a:xfrm>
              <a:off x="69698" y="0"/>
              <a:ext cx="604049" cy="736600"/>
            </a:xfrm>
            <a:prstGeom prst="rect">
              <a:avLst/>
            </a:prstGeom>
          </p:spPr>
          <p:txBody>
            <a:bodyPr anchor="ctr" rtlCol="false" tIns="50800" lIns="50800" bIns="50800" rIns="50800"/>
            <a:lstStyle/>
            <a:p>
              <a:pPr algn="ctr">
                <a:lnSpc>
                  <a:spcPts val="2659"/>
                </a:lnSpc>
                <a:spcBef>
                  <a:spcPct val="0"/>
                </a:spcBef>
              </a:pPr>
            </a:p>
          </p:txBody>
        </p:sp>
      </p:grpSp>
      <p:sp>
        <p:nvSpPr>
          <p:cNvPr name="AutoShape 10" id="10"/>
          <p:cNvSpPr/>
          <p:nvPr/>
        </p:nvSpPr>
        <p:spPr>
          <a:xfrm flipV="true">
            <a:off x="1235692" y="4023869"/>
            <a:ext cx="1495958" cy="0"/>
          </a:xfrm>
          <a:prstGeom prst="line">
            <a:avLst/>
          </a:prstGeom>
          <a:ln cap="flat" w="38100">
            <a:solidFill>
              <a:srgbClr val="000000"/>
            </a:solidFill>
            <a:prstDash val="sysDash"/>
            <a:headEnd type="none" len="sm" w="sm"/>
            <a:tailEnd type="none" len="sm" w="sm"/>
          </a:ln>
        </p:spPr>
      </p:sp>
      <p:grpSp>
        <p:nvGrpSpPr>
          <p:cNvPr name="Group 11" id="11"/>
          <p:cNvGrpSpPr/>
          <p:nvPr/>
        </p:nvGrpSpPr>
        <p:grpSpPr>
          <a:xfrm rot="0">
            <a:off x="8488607" y="2291683"/>
            <a:ext cx="2245303" cy="951927"/>
            <a:chOff x="0" y="0"/>
            <a:chExt cx="591355" cy="250713"/>
          </a:xfrm>
        </p:grpSpPr>
        <p:sp>
          <p:nvSpPr>
            <p:cNvPr name="Freeform 12" id="12"/>
            <p:cNvSpPr/>
            <p:nvPr/>
          </p:nvSpPr>
          <p:spPr>
            <a:xfrm flipH="false" flipV="false" rot="0">
              <a:off x="0" y="0"/>
              <a:ext cx="591355" cy="250713"/>
            </a:xfrm>
            <a:custGeom>
              <a:avLst/>
              <a:gdLst/>
              <a:ahLst/>
              <a:cxnLst/>
              <a:rect r="r" b="b" t="t" l="l"/>
              <a:pathLst>
                <a:path h="250713" w="591355">
                  <a:moveTo>
                    <a:pt x="125357" y="0"/>
                  </a:moveTo>
                  <a:lnTo>
                    <a:pt x="465999" y="0"/>
                  </a:lnTo>
                  <a:cubicBezTo>
                    <a:pt x="535231" y="0"/>
                    <a:pt x="591355" y="56124"/>
                    <a:pt x="591355" y="125357"/>
                  </a:cubicBezTo>
                  <a:lnTo>
                    <a:pt x="591355" y="125357"/>
                  </a:lnTo>
                  <a:cubicBezTo>
                    <a:pt x="591355" y="194589"/>
                    <a:pt x="535231" y="250713"/>
                    <a:pt x="465999" y="250713"/>
                  </a:cubicBezTo>
                  <a:lnTo>
                    <a:pt x="125357" y="250713"/>
                  </a:lnTo>
                  <a:cubicBezTo>
                    <a:pt x="56124" y="250713"/>
                    <a:pt x="0" y="194589"/>
                    <a:pt x="0" y="125357"/>
                  </a:cubicBezTo>
                  <a:lnTo>
                    <a:pt x="0" y="125357"/>
                  </a:lnTo>
                  <a:cubicBezTo>
                    <a:pt x="0" y="56124"/>
                    <a:pt x="56124" y="0"/>
                    <a:pt x="125357" y="0"/>
                  </a:cubicBezTo>
                  <a:close/>
                </a:path>
              </a:pathLst>
            </a:custGeom>
            <a:solidFill>
              <a:srgbClr val="FF66C4"/>
            </a:solidFill>
          </p:spPr>
        </p:sp>
        <p:sp>
          <p:nvSpPr>
            <p:cNvPr name="TextBox 13" id="13"/>
            <p:cNvSpPr txBox="true"/>
            <p:nvPr/>
          </p:nvSpPr>
          <p:spPr>
            <a:xfrm>
              <a:off x="0" y="-142875"/>
              <a:ext cx="591355" cy="393588"/>
            </a:xfrm>
            <a:prstGeom prst="rect">
              <a:avLst/>
            </a:prstGeom>
          </p:spPr>
          <p:txBody>
            <a:bodyPr anchor="ctr" rtlCol="false" tIns="50800" lIns="50800" bIns="50800" rIns="50800"/>
            <a:lstStyle/>
            <a:p>
              <a:pPr algn="ctr">
                <a:lnSpc>
                  <a:spcPts val="5179"/>
                </a:lnSpc>
              </a:pPr>
              <a:r>
                <a:rPr lang="en-US" b="true" sz="3699">
                  <a:solidFill>
                    <a:srgbClr val="000000"/>
                  </a:solidFill>
                  <a:latin typeface="Times New Roman Bold"/>
                  <a:ea typeface="Times New Roman Bold"/>
                  <a:cs typeface="Times New Roman Bold"/>
                  <a:sym typeface="Times New Roman Bold"/>
                </a:rPr>
                <a:t>master</a:t>
              </a:r>
            </a:p>
          </p:txBody>
        </p:sp>
      </p:grpSp>
      <p:grpSp>
        <p:nvGrpSpPr>
          <p:cNvPr name="Group 14" id="14"/>
          <p:cNvGrpSpPr/>
          <p:nvPr/>
        </p:nvGrpSpPr>
        <p:grpSpPr>
          <a:xfrm rot="0">
            <a:off x="4190410" y="5592389"/>
            <a:ext cx="1235692" cy="1350968"/>
            <a:chOff x="0" y="0"/>
            <a:chExt cx="743445" cy="812800"/>
          </a:xfrm>
        </p:grpSpPr>
        <p:sp>
          <p:nvSpPr>
            <p:cNvPr name="Freeform 15" id="15"/>
            <p:cNvSpPr/>
            <p:nvPr/>
          </p:nvSpPr>
          <p:spPr>
            <a:xfrm flipH="false" flipV="false" rot="0">
              <a:off x="0" y="0"/>
              <a:ext cx="743445" cy="812800"/>
            </a:xfrm>
            <a:custGeom>
              <a:avLst/>
              <a:gdLst/>
              <a:ahLst/>
              <a:cxnLst/>
              <a:rect r="r" b="b" t="t" l="l"/>
              <a:pathLst>
                <a:path h="812800" w="743445">
                  <a:moveTo>
                    <a:pt x="371723" y="0"/>
                  </a:moveTo>
                  <a:cubicBezTo>
                    <a:pt x="166426" y="0"/>
                    <a:pt x="0" y="181951"/>
                    <a:pt x="0" y="406400"/>
                  </a:cubicBezTo>
                  <a:cubicBezTo>
                    <a:pt x="0" y="630849"/>
                    <a:pt x="166426" y="812800"/>
                    <a:pt x="371723" y="812800"/>
                  </a:cubicBezTo>
                  <a:cubicBezTo>
                    <a:pt x="577019" y="812800"/>
                    <a:pt x="743445" y="630849"/>
                    <a:pt x="743445" y="406400"/>
                  </a:cubicBezTo>
                  <a:cubicBezTo>
                    <a:pt x="743445" y="181951"/>
                    <a:pt x="577019" y="0"/>
                    <a:pt x="371723" y="0"/>
                  </a:cubicBezTo>
                  <a:close/>
                </a:path>
              </a:pathLst>
            </a:custGeom>
            <a:solidFill>
              <a:srgbClr val="FF914D"/>
            </a:solidFill>
          </p:spPr>
        </p:sp>
        <p:sp>
          <p:nvSpPr>
            <p:cNvPr name="TextBox 16" id="16"/>
            <p:cNvSpPr txBox="true"/>
            <p:nvPr/>
          </p:nvSpPr>
          <p:spPr>
            <a:xfrm>
              <a:off x="69698" y="0"/>
              <a:ext cx="604049" cy="736600"/>
            </a:xfrm>
            <a:prstGeom prst="rect">
              <a:avLst/>
            </a:prstGeom>
          </p:spPr>
          <p:txBody>
            <a:bodyPr anchor="ctr" rtlCol="false" tIns="50800" lIns="50800" bIns="50800" rIns="50800"/>
            <a:lstStyle/>
            <a:p>
              <a:pPr algn="ctr">
                <a:lnSpc>
                  <a:spcPts val="2659"/>
                </a:lnSpc>
                <a:spcBef>
                  <a:spcPct val="0"/>
                </a:spcBef>
              </a:pPr>
            </a:p>
          </p:txBody>
        </p:sp>
      </p:grpSp>
      <p:grpSp>
        <p:nvGrpSpPr>
          <p:cNvPr name="Group 17" id="17"/>
          <p:cNvGrpSpPr/>
          <p:nvPr/>
        </p:nvGrpSpPr>
        <p:grpSpPr>
          <a:xfrm rot="0">
            <a:off x="6992649" y="7043390"/>
            <a:ext cx="2245303" cy="951927"/>
            <a:chOff x="0" y="0"/>
            <a:chExt cx="591355" cy="250713"/>
          </a:xfrm>
        </p:grpSpPr>
        <p:sp>
          <p:nvSpPr>
            <p:cNvPr name="Freeform 18" id="18"/>
            <p:cNvSpPr/>
            <p:nvPr/>
          </p:nvSpPr>
          <p:spPr>
            <a:xfrm flipH="false" flipV="false" rot="0">
              <a:off x="0" y="0"/>
              <a:ext cx="591355" cy="250713"/>
            </a:xfrm>
            <a:custGeom>
              <a:avLst/>
              <a:gdLst/>
              <a:ahLst/>
              <a:cxnLst/>
              <a:rect r="r" b="b" t="t" l="l"/>
              <a:pathLst>
                <a:path h="250713" w="591355">
                  <a:moveTo>
                    <a:pt x="125357" y="0"/>
                  </a:moveTo>
                  <a:lnTo>
                    <a:pt x="465999" y="0"/>
                  </a:lnTo>
                  <a:cubicBezTo>
                    <a:pt x="535231" y="0"/>
                    <a:pt x="591355" y="56124"/>
                    <a:pt x="591355" y="125357"/>
                  </a:cubicBezTo>
                  <a:lnTo>
                    <a:pt x="591355" y="125357"/>
                  </a:lnTo>
                  <a:cubicBezTo>
                    <a:pt x="591355" y="194589"/>
                    <a:pt x="535231" y="250713"/>
                    <a:pt x="465999" y="250713"/>
                  </a:cubicBezTo>
                  <a:lnTo>
                    <a:pt x="125357" y="250713"/>
                  </a:lnTo>
                  <a:cubicBezTo>
                    <a:pt x="56124" y="250713"/>
                    <a:pt x="0" y="194589"/>
                    <a:pt x="0" y="125357"/>
                  </a:cubicBezTo>
                  <a:lnTo>
                    <a:pt x="0" y="125357"/>
                  </a:lnTo>
                  <a:cubicBezTo>
                    <a:pt x="0" y="56124"/>
                    <a:pt x="56124" y="0"/>
                    <a:pt x="125357" y="0"/>
                  </a:cubicBezTo>
                  <a:close/>
                </a:path>
              </a:pathLst>
            </a:custGeom>
            <a:solidFill>
              <a:srgbClr val="FF66C4"/>
            </a:solidFill>
          </p:spPr>
        </p:sp>
        <p:sp>
          <p:nvSpPr>
            <p:cNvPr name="TextBox 19" id="19"/>
            <p:cNvSpPr txBox="true"/>
            <p:nvPr/>
          </p:nvSpPr>
          <p:spPr>
            <a:xfrm>
              <a:off x="0" y="-142875"/>
              <a:ext cx="591355" cy="393588"/>
            </a:xfrm>
            <a:prstGeom prst="rect">
              <a:avLst/>
            </a:prstGeom>
          </p:spPr>
          <p:txBody>
            <a:bodyPr anchor="ctr" rtlCol="false" tIns="50800" lIns="50800" bIns="50800" rIns="50800"/>
            <a:lstStyle/>
            <a:p>
              <a:pPr algn="ctr">
                <a:lnSpc>
                  <a:spcPts val="5179"/>
                </a:lnSpc>
              </a:pPr>
              <a:r>
                <a:rPr lang="en-US" b="true" sz="3699">
                  <a:solidFill>
                    <a:srgbClr val="000000"/>
                  </a:solidFill>
                  <a:latin typeface="Times New Roman Bold"/>
                  <a:ea typeface="Times New Roman Bold"/>
                  <a:cs typeface="Times New Roman Bold"/>
                  <a:sym typeface="Times New Roman Bold"/>
                </a:rPr>
                <a:t>feat</a:t>
              </a:r>
            </a:p>
          </p:txBody>
        </p:sp>
      </p:grpSp>
      <p:sp>
        <p:nvSpPr>
          <p:cNvPr name="AutoShape 20" id="20"/>
          <p:cNvSpPr/>
          <p:nvPr/>
        </p:nvSpPr>
        <p:spPr>
          <a:xfrm>
            <a:off x="5426103" y="6267873"/>
            <a:ext cx="2071351" cy="0"/>
          </a:xfrm>
          <a:prstGeom prst="line">
            <a:avLst/>
          </a:prstGeom>
          <a:ln cap="flat" w="38100">
            <a:solidFill>
              <a:srgbClr val="000000"/>
            </a:solidFill>
            <a:prstDash val="sysDash"/>
            <a:headEnd type="none" len="sm" w="sm"/>
            <a:tailEnd type="none" len="sm" w="sm"/>
          </a:ln>
        </p:spPr>
      </p:sp>
      <p:grpSp>
        <p:nvGrpSpPr>
          <p:cNvPr name="Group 21" id="21"/>
          <p:cNvGrpSpPr/>
          <p:nvPr/>
        </p:nvGrpSpPr>
        <p:grpSpPr>
          <a:xfrm rot="0">
            <a:off x="7497454" y="5592389"/>
            <a:ext cx="1235692" cy="1350968"/>
            <a:chOff x="0" y="0"/>
            <a:chExt cx="743445" cy="812800"/>
          </a:xfrm>
        </p:grpSpPr>
        <p:sp>
          <p:nvSpPr>
            <p:cNvPr name="Freeform 22" id="22"/>
            <p:cNvSpPr/>
            <p:nvPr/>
          </p:nvSpPr>
          <p:spPr>
            <a:xfrm flipH="false" flipV="false" rot="0">
              <a:off x="0" y="0"/>
              <a:ext cx="743445" cy="812800"/>
            </a:xfrm>
            <a:custGeom>
              <a:avLst/>
              <a:gdLst/>
              <a:ahLst/>
              <a:cxnLst/>
              <a:rect r="r" b="b" t="t" l="l"/>
              <a:pathLst>
                <a:path h="812800" w="743445">
                  <a:moveTo>
                    <a:pt x="371723" y="0"/>
                  </a:moveTo>
                  <a:cubicBezTo>
                    <a:pt x="166426" y="0"/>
                    <a:pt x="0" y="181951"/>
                    <a:pt x="0" y="406400"/>
                  </a:cubicBezTo>
                  <a:cubicBezTo>
                    <a:pt x="0" y="630849"/>
                    <a:pt x="166426" y="812800"/>
                    <a:pt x="371723" y="812800"/>
                  </a:cubicBezTo>
                  <a:cubicBezTo>
                    <a:pt x="577019" y="812800"/>
                    <a:pt x="743445" y="630849"/>
                    <a:pt x="743445" y="406400"/>
                  </a:cubicBezTo>
                  <a:cubicBezTo>
                    <a:pt x="743445" y="181951"/>
                    <a:pt x="577019" y="0"/>
                    <a:pt x="371723" y="0"/>
                  </a:cubicBezTo>
                  <a:close/>
                </a:path>
              </a:pathLst>
            </a:custGeom>
            <a:solidFill>
              <a:srgbClr val="FF914D"/>
            </a:solidFill>
          </p:spPr>
        </p:sp>
        <p:sp>
          <p:nvSpPr>
            <p:cNvPr name="TextBox 23" id="23"/>
            <p:cNvSpPr txBox="true"/>
            <p:nvPr/>
          </p:nvSpPr>
          <p:spPr>
            <a:xfrm>
              <a:off x="69698" y="0"/>
              <a:ext cx="604049" cy="736600"/>
            </a:xfrm>
            <a:prstGeom prst="rect">
              <a:avLst/>
            </a:prstGeom>
          </p:spPr>
          <p:txBody>
            <a:bodyPr anchor="ctr" rtlCol="false" tIns="50800" lIns="50800" bIns="50800" rIns="50800"/>
            <a:lstStyle/>
            <a:p>
              <a:pPr algn="ctr">
                <a:lnSpc>
                  <a:spcPts val="2659"/>
                </a:lnSpc>
                <a:spcBef>
                  <a:spcPct val="0"/>
                </a:spcBef>
              </a:pPr>
            </a:p>
          </p:txBody>
        </p:sp>
      </p:grpSp>
      <p:grpSp>
        <p:nvGrpSpPr>
          <p:cNvPr name="Group 24" id="24"/>
          <p:cNvGrpSpPr/>
          <p:nvPr/>
        </p:nvGrpSpPr>
        <p:grpSpPr>
          <a:xfrm rot="0">
            <a:off x="7548315" y="3348385"/>
            <a:ext cx="1235692" cy="1350968"/>
            <a:chOff x="0" y="0"/>
            <a:chExt cx="743445" cy="812800"/>
          </a:xfrm>
        </p:grpSpPr>
        <p:sp>
          <p:nvSpPr>
            <p:cNvPr name="Freeform 25" id="25"/>
            <p:cNvSpPr/>
            <p:nvPr/>
          </p:nvSpPr>
          <p:spPr>
            <a:xfrm flipH="false" flipV="false" rot="0">
              <a:off x="0" y="0"/>
              <a:ext cx="743445" cy="812800"/>
            </a:xfrm>
            <a:custGeom>
              <a:avLst/>
              <a:gdLst/>
              <a:ahLst/>
              <a:cxnLst/>
              <a:rect r="r" b="b" t="t" l="l"/>
              <a:pathLst>
                <a:path h="812800" w="743445">
                  <a:moveTo>
                    <a:pt x="371723" y="0"/>
                  </a:moveTo>
                  <a:cubicBezTo>
                    <a:pt x="166426" y="0"/>
                    <a:pt x="0" y="181951"/>
                    <a:pt x="0" y="406400"/>
                  </a:cubicBezTo>
                  <a:cubicBezTo>
                    <a:pt x="0" y="630849"/>
                    <a:pt x="166426" y="812800"/>
                    <a:pt x="371723" y="812800"/>
                  </a:cubicBezTo>
                  <a:cubicBezTo>
                    <a:pt x="577019" y="812800"/>
                    <a:pt x="743445" y="630849"/>
                    <a:pt x="743445" y="406400"/>
                  </a:cubicBezTo>
                  <a:cubicBezTo>
                    <a:pt x="743445" y="181951"/>
                    <a:pt x="577019" y="0"/>
                    <a:pt x="371723" y="0"/>
                  </a:cubicBezTo>
                  <a:close/>
                </a:path>
              </a:pathLst>
            </a:custGeom>
            <a:solidFill>
              <a:srgbClr val="38B6FF"/>
            </a:solidFill>
          </p:spPr>
        </p:sp>
        <p:sp>
          <p:nvSpPr>
            <p:cNvPr name="TextBox 26" id="26"/>
            <p:cNvSpPr txBox="true"/>
            <p:nvPr/>
          </p:nvSpPr>
          <p:spPr>
            <a:xfrm>
              <a:off x="69698" y="0"/>
              <a:ext cx="604049" cy="736600"/>
            </a:xfrm>
            <a:prstGeom prst="rect">
              <a:avLst/>
            </a:prstGeom>
          </p:spPr>
          <p:txBody>
            <a:bodyPr anchor="ctr" rtlCol="false" tIns="50800" lIns="50800" bIns="50800" rIns="50800"/>
            <a:lstStyle/>
            <a:p>
              <a:pPr algn="ctr">
                <a:lnSpc>
                  <a:spcPts val="2659"/>
                </a:lnSpc>
                <a:spcBef>
                  <a:spcPct val="0"/>
                </a:spcBef>
              </a:pPr>
            </a:p>
          </p:txBody>
        </p:sp>
      </p:grpSp>
      <p:sp>
        <p:nvSpPr>
          <p:cNvPr name="AutoShape 27" id="27"/>
          <p:cNvSpPr/>
          <p:nvPr/>
        </p:nvSpPr>
        <p:spPr>
          <a:xfrm flipV="true">
            <a:off x="3967343" y="4023869"/>
            <a:ext cx="3580972" cy="0"/>
          </a:xfrm>
          <a:prstGeom prst="line">
            <a:avLst/>
          </a:prstGeom>
          <a:ln cap="flat" w="38100">
            <a:solidFill>
              <a:srgbClr val="000000"/>
            </a:solidFill>
            <a:prstDash val="sysDash"/>
            <a:headEnd type="none" len="sm" w="sm"/>
            <a:tailEnd type="none" len="sm" w="sm"/>
          </a:ln>
        </p:spPr>
      </p:sp>
      <p:sp>
        <p:nvSpPr>
          <p:cNvPr name="AutoShape 28" id="28"/>
          <p:cNvSpPr/>
          <p:nvPr/>
        </p:nvSpPr>
        <p:spPr>
          <a:xfrm flipV="true">
            <a:off x="8733146" y="6267873"/>
            <a:ext cx="1750018" cy="0"/>
          </a:xfrm>
          <a:prstGeom prst="line">
            <a:avLst/>
          </a:prstGeom>
          <a:ln cap="flat" w="38100">
            <a:solidFill>
              <a:srgbClr val="000000"/>
            </a:solidFill>
            <a:prstDash val="sysDash"/>
            <a:headEnd type="none" len="sm" w="sm"/>
            <a:tailEnd type="none" len="sm" w="sm"/>
          </a:ln>
        </p:spPr>
      </p:sp>
      <p:grpSp>
        <p:nvGrpSpPr>
          <p:cNvPr name="Group 29" id="29"/>
          <p:cNvGrpSpPr/>
          <p:nvPr/>
        </p:nvGrpSpPr>
        <p:grpSpPr>
          <a:xfrm rot="0">
            <a:off x="10483164" y="5592389"/>
            <a:ext cx="1235692" cy="1350968"/>
            <a:chOff x="0" y="0"/>
            <a:chExt cx="743445" cy="812800"/>
          </a:xfrm>
        </p:grpSpPr>
        <p:sp>
          <p:nvSpPr>
            <p:cNvPr name="Freeform 30" id="30"/>
            <p:cNvSpPr/>
            <p:nvPr/>
          </p:nvSpPr>
          <p:spPr>
            <a:xfrm flipH="false" flipV="false" rot="0">
              <a:off x="0" y="0"/>
              <a:ext cx="743445" cy="812800"/>
            </a:xfrm>
            <a:custGeom>
              <a:avLst/>
              <a:gdLst/>
              <a:ahLst/>
              <a:cxnLst/>
              <a:rect r="r" b="b" t="t" l="l"/>
              <a:pathLst>
                <a:path h="812800" w="743445">
                  <a:moveTo>
                    <a:pt x="371723" y="0"/>
                  </a:moveTo>
                  <a:cubicBezTo>
                    <a:pt x="166426" y="0"/>
                    <a:pt x="0" y="181951"/>
                    <a:pt x="0" y="406400"/>
                  </a:cubicBezTo>
                  <a:cubicBezTo>
                    <a:pt x="0" y="630849"/>
                    <a:pt x="166426" y="812800"/>
                    <a:pt x="371723" y="812800"/>
                  </a:cubicBezTo>
                  <a:cubicBezTo>
                    <a:pt x="577019" y="812800"/>
                    <a:pt x="743445" y="630849"/>
                    <a:pt x="743445" y="406400"/>
                  </a:cubicBezTo>
                  <a:cubicBezTo>
                    <a:pt x="743445" y="181951"/>
                    <a:pt x="577019" y="0"/>
                    <a:pt x="371723" y="0"/>
                  </a:cubicBezTo>
                  <a:close/>
                </a:path>
              </a:pathLst>
            </a:custGeom>
            <a:solidFill>
              <a:srgbClr val="FF914D"/>
            </a:solidFill>
          </p:spPr>
        </p:sp>
        <p:sp>
          <p:nvSpPr>
            <p:cNvPr name="TextBox 31" id="31"/>
            <p:cNvSpPr txBox="true"/>
            <p:nvPr/>
          </p:nvSpPr>
          <p:spPr>
            <a:xfrm>
              <a:off x="69698" y="0"/>
              <a:ext cx="604049" cy="736600"/>
            </a:xfrm>
            <a:prstGeom prst="rect">
              <a:avLst/>
            </a:prstGeom>
          </p:spPr>
          <p:txBody>
            <a:bodyPr anchor="ctr" rtlCol="false" tIns="50800" lIns="50800" bIns="50800" rIns="50800"/>
            <a:lstStyle/>
            <a:p>
              <a:pPr algn="ctr">
                <a:lnSpc>
                  <a:spcPts val="2659"/>
                </a:lnSpc>
                <a:spcBef>
                  <a:spcPct val="0"/>
                </a:spcBef>
              </a:pPr>
            </a:p>
          </p:txBody>
        </p:sp>
      </p:grpSp>
      <p:sp>
        <p:nvSpPr>
          <p:cNvPr name="AutoShape 32" id="32"/>
          <p:cNvSpPr/>
          <p:nvPr/>
        </p:nvSpPr>
        <p:spPr>
          <a:xfrm>
            <a:off x="8672515" y="4411031"/>
            <a:ext cx="1922141" cy="1469681"/>
          </a:xfrm>
          <a:prstGeom prst="line">
            <a:avLst/>
          </a:prstGeom>
          <a:ln cap="flat" w="38100">
            <a:solidFill>
              <a:srgbClr val="000000"/>
            </a:solidFill>
            <a:prstDash val="sysDash"/>
            <a:headEnd type="none" len="sm" w="sm"/>
            <a:tailEnd type="none" len="sm" w="sm"/>
          </a:ln>
        </p:spPr>
      </p:sp>
      <p:grpSp>
        <p:nvGrpSpPr>
          <p:cNvPr name="Group 33" id="33"/>
          <p:cNvGrpSpPr/>
          <p:nvPr/>
        </p:nvGrpSpPr>
        <p:grpSpPr>
          <a:xfrm rot="0">
            <a:off x="9978359" y="6943357"/>
            <a:ext cx="2245303" cy="1454086"/>
            <a:chOff x="0" y="0"/>
            <a:chExt cx="591355" cy="382969"/>
          </a:xfrm>
        </p:grpSpPr>
        <p:sp>
          <p:nvSpPr>
            <p:cNvPr name="Freeform 34" id="34"/>
            <p:cNvSpPr/>
            <p:nvPr/>
          </p:nvSpPr>
          <p:spPr>
            <a:xfrm flipH="false" flipV="false" rot="0">
              <a:off x="0" y="0"/>
              <a:ext cx="591355" cy="382969"/>
            </a:xfrm>
            <a:custGeom>
              <a:avLst/>
              <a:gdLst/>
              <a:ahLst/>
              <a:cxnLst/>
              <a:rect r="r" b="b" t="t" l="l"/>
              <a:pathLst>
                <a:path h="382969" w="591355">
                  <a:moveTo>
                    <a:pt x="175851" y="0"/>
                  </a:moveTo>
                  <a:lnTo>
                    <a:pt x="415505" y="0"/>
                  </a:lnTo>
                  <a:cubicBezTo>
                    <a:pt x="512624" y="0"/>
                    <a:pt x="591355" y="78731"/>
                    <a:pt x="591355" y="175851"/>
                  </a:cubicBezTo>
                  <a:lnTo>
                    <a:pt x="591355" y="207118"/>
                  </a:lnTo>
                  <a:cubicBezTo>
                    <a:pt x="591355" y="253757"/>
                    <a:pt x="572828" y="298485"/>
                    <a:pt x="539850" y="331464"/>
                  </a:cubicBezTo>
                  <a:cubicBezTo>
                    <a:pt x="506872" y="364442"/>
                    <a:pt x="462143" y="382969"/>
                    <a:pt x="415505" y="382969"/>
                  </a:cubicBezTo>
                  <a:lnTo>
                    <a:pt x="175851" y="382969"/>
                  </a:lnTo>
                  <a:cubicBezTo>
                    <a:pt x="78731" y="382969"/>
                    <a:pt x="0" y="304238"/>
                    <a:pt x="0" y="207118"/>
                  </a:cubicBezTo>
                  <a:lnTo>
                    <a:pt x="0" y="175851"/>
                  </a:lnTo>
                  <a:cubicBezTo>
                    <a:pt x="0" y="78731"/>
                    <a:pt x="78731" y="0"/>
                    <a:pt x="175851" y="0"/>
                  </a:cubicBezTo>
                  <a:close/>
                </a:path>
              </a:pathLst>
            </a:custGeom>
            <a:solidFill>
              <a:srgbClr val="00BF63"/>
            </a:solidFill>
          </p:spPr>
        </p:sp>
        <p:sp>
          <p:nvSpPr>
            <p:cNvPr name="TextBox 35" id="35"/>
            <p:cNvSpPr txBox="true"/>
            <p:nvPr/>
          </p:nvSpPr>
          <p:spPr>
            <a:xfrm>
              <a:off x="0" y="-142875"/>
              <a:ext cx="591355" cy="525844"/>
            </a:xfrm>
            <a:prstGeom prst="rect">
              <a:avLst/>
            </a:prstGeom>
          </p:spPr>
          <p:txBody>
            <a:bodyPr anchor="ctr" rtlCol="false" tIns="50800" lIns="50800" bIns="50800" rIns="50800"/>
            <a:lstStyle/>
            <a:p>
              <a:pPr algn="ctr">
                <a:lnSpc>
                  <a:spcPts val="5179"/>
                </a:lnSpc>
              </a:pPr>
              <a:r>
                <a:rPr lang="en-US" sz="3699" b="true">
                  <a:solidFill>
                    <a:srgbClr val="000000"/>
                  </a:solidFill>
                  <a:latin typeface="Times New Roman Bold"/>
                  <a:ea typeface="Times New Roman Bold"/>
                  <a:cs typeface="Times New Roman Bold"/>
                  <a:sym typeface="Times New Roman Bold"/>
                </a:rPr>
                <a:t>merge</a:t>
              </a:r>
            </a:p>
            <a:p>
              <a:pPr algn="ctr">
                <a:lnSpc>
                  <a:spcPts val="5179"/>
                </a:lnSpc>
              </a:pPr>
              <a:r>
                <a:rPr lang="en-US" b="true" sz="3699">
                  <a:solidFill>
                    <a:srgbClr val="000000"/>
                  </a:solidFill>
                  <a:latin typeface="Times New Roman Bold"/>
                  <a:ea typeface="Times New Roman Bold"/>
                  <a:cs typeface="Times New Roman Bold"/>
                  <a:sym typeface="Times New Roman Bold"/>
                </a:rPr>
                <a:t>commit</a:t>
              </a:r>
            </a:p>
          </p:txBody>
        </p:sp>
      </p:grpSp>
      <p:grpSp>
        <p:nvGrpSpPr>
          <p:cNvPr name="Group 36" id="36"/>
          <p:cNvGrpSpPr/>
          <p:nvPr/>
        </p:nvGrpSpPr>
        <p:grpSpPr>
          <a:xfrm rot="0">
            <a:off x="12364979" y="3348385"/>
            <a:ext cx="1235692" cy="1350968"/>
            <a:chOff x="0" y="0"/>
            <a:chExt cx="743445" cy="812800"/>
          </a:xfrm>
        </p:grpSpPr>
        <p:sp>
          <p:nvSpPr>
            <p:cNvPr name="Freeform 37" id="37"/>
            <p:cNvSpPr/>
            <p:nvPr/>
          </p:nvSpPr>
          <p:spPr>
            <a:xfrm flipH="false" flipV="false" rot="0">
              <a:off x="0" y="0"/>
              <a:ext cx="743445" cy="812800"/>
            </a:xfrm>
            <a:custGeom>
              <a:avLst/>
              <a:gdLst/>
              <a:ahLst/>
              <a:cxnLst/>
              <a:rect r="r" b="b" t="t" l="l"/>
              <a:pathLst>
                <a:path h="812800" w="743445">
                  <a:moveTo>
                    <a:pt x="371723" y="0"/>
                  </a:moveTo>
                  <a:cubicBezTo>
                    <a:pt x="166426" y="0"/>
                    <a:pt x="0" y="181951"/>
                    <a:pt x="0" y="406400"/>
                  </a:cubicBezTo>
                  <a:cubicBezTo>
                    <a:pt x="0" y="630849"/>
                    <a:pt x="166426" y="812800"/>
                    <a:pt x="371723" y="812800"/>
                  </a:cubicBezTo>
                  <a:cubicBezTo>
                    <a:pt x="577019" y="812800"/>
                    <a:pt x="743445" y="630849"/>
                    <a:pt x="743445" y="406400"/>
                  </a:cubicBezTo>
                  <a:cubicBezTo>
                    <a:pt x="743445" y="181951"/>
                    <a:pt x="577019" y="0"/>
                    <a:pt x="371723" y="0"/>
                  </a:cubicBezTo>
                  <a:close/>
                </a:path>
              </a:pathLst>
            </a:custGeom>
            <a:solidFill>
              <a:srgbClr val="38B6FF"/>
            </a:solidFill>
          </p:spPr>
        </p:sp>
        <p:sp>
          <p:nvSpPr>
            <p:cNvPr name="TextBox 38" id="38"/>
            <p:cNvSpPr txBox="true"/>
            <p:nvPr/>
          </p:nvSpPr>
          <p:spPr>
            <a:xfrm>
              <a:off x="69698" y="0"/>
              <a:ext cx="604049" cy="736600"/>
            </a:xfrm>
            <a:prstGeom prst="rect">
              <a:avLst/>
            </a:prstGeom>
          </p:spPr>
          <p:txBody>
            <a:bodyPr anchor="ctr" rtlCol="false" tIns="50800" lIns="50800" bIns="50800" rIns="50800"/>
            <a:lstStyle/>
            <a:p>
              <a:pPr algn="ctr">
                <a:lnSpc>
                  <a:spcPts val="2659"/>
                </a:lnSpc>
                <a:spcBef>
                  <a:spcPct val="0"/>
                </a:spcBef>
              </a:pPr>
            </a:p>
          </p:txBody>
        </p:sp>
      </p:grpSp>
      <p:sp>
        <p:nvSpPr>
          <p:cNvPr name="AutoShape 39" id="39"/>
          <p:cNvSpPr/>
          <p:nvPr/>
        </p:nvSpPr>
        <p:spPr>
          <a:xfrm>
            <a:off x="8784007" y="4023869"/>
            <a:ext cx="3580972" cy="0"/>
          </a:xfrm>
          <a:prstGeom prst="line">
            <a:avLst/>
          </a:prstGeom>
          <a:ln cap="flat" w="38100">
            <a:solidFill>
              <a:srgbClr val="000000"/>
            </a:solidFill>
            <a:prstDash val="sysDash"/>
            <a:headEnd type="none" len="sm" w="sm"/>
            <a:tailEnd type="none" len="sm" w="sm"/>
          </a:ln>
        </p:spPr>
      </p:sp>
      <p:sp>
        <p:nvSpPr>
          <p:cNvPr name="AutoShape 40" id="40"/>
          <p:cNvSpPr/>
          <p:nvPr/>
        </p:nvSpPr>
        <p:spPr>
          <a:xfrm>
            <a:off x="11718747" y="6280745"/>
            <a:ext cx="3565152" cy="74288"/>
          </a:xfrm>
          <a:prstGeom prst="line">
            <a:avLst/>
          </a:prstGeom>
          <a:ln cap="flat" w="38100">
            <a:solidFill>
              <a:srgbClr val="000000"/>
            </a:solidFill>
            <a:prstDash val="sysDash"/>
            <a:headEnd type="none" len="sm" w="sm"/>
            <a:tailEnd type="none" len="sm" w="sm"/>
          </a:ln>
        </p:spPr>
      </p:sp>
      <p:grpSp>
        <p:nvGrpSpPr>
          <p:cNvPr name="Group 41" id="41"/>
          <p:cNvGrpSpPr/>
          <p:nvPr/>
        </p:nvGrpSpPr>
        <p:grpSpPr>
          <a:xfrm rot="0">
            <a:off x="15283789" y="5692422"/>
            <a:ext cx="1235692" cy="1350968"/>
            <a:chOff x="0" y="0"/>
            <a:chExt cx="743445" cy="812800"/>
          </a:xfrm>
        </p:grpSpPr>
        <p:sp>
          <p:nvSpPr>
            <p:cNvPr name="Freeform 42" id="42"/>
            <p:cNvSpPr/>
            <p:nvPr/>
          </p:nvSpPr>
          <p:spPr>
            <a:xfrm flipH="false" flipV="false" rot="0">
              <a:off x="0" y="0"/>
              <a:ext cx="743445" cy="812800"/>
            </a:xfrm>
            <a:custGeom>
              <a:avLst/>
              <a:gdLst/>
              <a:ahLst/>
              <a:cxnLst/>
              <a:rect r="r" b="b" t="t" l="l"/>
              <a:pathLst>
                <a:path h="812800" w="743445">
                  <a:moveTo>
                    <a:pt x="371723" y="0"/>
                  </a:moveTo>
                  <a:cubicBezTo>
                    <a:pt x="166426" y="0"/>
                    <a:pt x="0" y="181951"/>
                    <a:pt x="0" y="406400"/>
                  </a:cubicBezTo>
                  <a:cubicBezTo>
                    <a:pt x="0" y="630849"/>
                    <a:pt x="166426" y="812800"/>
                    <a:pt x="371723" y="812800"/>
                  </a:cubicBezTo>
                  <a:cubicBezTo>
                    <a:pt x="577019" y="812800"/>
                    <a:pt x="743445" y="630849"/>
                    <a:pt x="743445" y="406400"/>
                  </a:cubicBezTo>
                  <a:cubicBezTo>
                    <a:pt x="743445" y="181951"/>
                    <a:pt x="577019" y="0"/>
                    <a:pt x="371723" y="0"/>
                  </a:cubicBezTo>
                  <a:close/>
                </a:path>
              </a:pathLst>
            </a:custGeom>
            <a:solidFill>
              <a:srgbClr val="FF914D"/>
            </a:solidFill>
          </p:spPr>
        </p:sp>
        <p:sp>
          <p:nvSpPr>
            <p:cNvPr name="TextBox 43" id="43"/>
            <p:cNvSpPr txBox="true"/>
            <p:nvPr/>
          </p:nvSpPr>
          <p:spPr>
            <a:xfrm>
              <a:off x="69698" y="0"/>
              <a:ext cx="604049" cy="736600"/>
            </a:xfrm>
            <a:prstGeom prst="rect">
              <a:avLst/>
            </a:prstGeom>
          </p:spPr>
          <p:txBody>
            <a:bodyPr anchor="ctr" rtlCol="false" tIns="50800" lIns="50800" bIns="50800" rIns="50800"/>
            <a:lstStyle/>
            <a:p>
              <a:pPr algn="ctr">
                <a:lnSpc>
                  <a:spcPts val="2659"/>
                </a:lnSpc>
                <a:spcBef>
                  <a:spcPct val="0"/>
                </a:spcBef>
              </a:pPr>
            </a:p>
          </p:txBody>
        </p:sp>
      </p:grpSp>
      <p:sp>
        <p:nvSpPr>
          <p:cNvPr name="AutoShape 44" id="44"/>
          <p:cNvSpPr/>
          <p:nvPr/>
        </p:nvSpPr>
        <p:spPr>
          <a:xfrm>
            <a:off x="13480803" y="4423785"/>
            <a:ext cx="1922855" cy="1544206"/>
          </a:xfrm>
          <a:prstGeom prst="line">
            <a:avLst/>
          </a:prstGeom>
          <a:ln cap="flat" w="38100">
            <a:solidFill>
              <a:srgbClr val="000000"/>
            </a:solidFill>
            <a:prstDash val="sysDash"/>
            <a:headEnd type="none" len="sm" w="sm"/>
            <a:tailEnd type="none" len="sm" w="sm"/>
          </a:ln>
        </p:spPr>
      </p:sp>
      <p:grpSp>
        <p:nvGrpSpPr>
          <p:cNvPr name="Group 45" id="45"/>
          <p:cNvGrpSpPr/>
          <p:nvPr/>
        </p:nvGrpSpPr>
        <p:grpSpPr>
          <a:xfrm rot="0">
            <a:off x="14778984" y="7043390"/>
            <a:ext cx="2245303" cy="1454086"/>
            <a:chOff x="0" y="0"/>
            <a:chExt cx="591355" cy="382969"/>
          </a:xfrm>
        </p:grpSpPr>
        <p:sp>
          <p:nvSpPr>
            <p:cNvPr name="Freeform 46" id="46"/>
            <p:cNvSpPr/>
            <p:nvPr/>
          </p:nvSpPr>
          <p:spPr>
            <a:xfrm flipH="false" flipV="false" rot="0">
              <a:off x="0" y="0"/>
              <a:ext cx="591355" cy="382969"/>
            </a:xfrm>
            <a:custGeom>
              <a:avLst/>
              <a:gdLst/>
              <a:ahLst/>
              <a:cxnLst/>
              <a:rect r="r" b="b" t="t" l="l"/>
              <a:pathLst>
                <a:path h="382969" w="591355">
                  <a:moveTo>
                    <a:pt x="175851" y="0"/>
                  </a:moveTo>
                  <a:lnTo>
                    <a:pt x="415505" y="0"/>
                  </a:lnTo>
                  <a:cubicBezTo>
                    <a:pt x="512624" y="0"/>
                    <a:pt x="591355" y="78731"/>
                    <a:pt x="591355" y="175851"/>
                  </a:cubicBezTo>
                  <a:lnTo>
                    <a:pt x="591355" y="207118"/>
                  </a:lnTo>
                  <a:cubicBezTo>
                    <a:pt x="591355" y="253757"/>
                    <a:pt x="572828" y="298485"/>
                    <a:pt x="539850" y="331464"/>
                  </a:cubicBezTo>
                  <a:cubicBezTo>
                    <a:pt x="506872" y="364442"/>
                    <a:pt x="462143" y="382969"/>
                    <a:pt x="415505" y="382969"/>
                  </a:cubicBezTo>
                  <a:lnTo>
                    <a:pt x="175851" y="382969"/>
                  </a:lnTo>
                  <a:cubicBezTo>
                    <a:pt x="78731" y="382969"/>
                    <a:pt x="0" y="304238"/>
                    <a:pt x="0" y="207118"/>
                  </a:cubicBezTo>
                  <a:lnTo>
                    <a:pt x="0" y="175851"/>
                  </a:lnTo>
                  <a:cubicBezTo>
                    <a:pt x="0" y="78731"/>
                    <a:pt x="78731" y="0"/>
                    <a:pt x="175851" y="0"/>
                  </a:cubicBezTo>
                  <a:close/>
                </a:path>
              </a:pathLst>
            </a:custGeom>
            <a:solidFill>
              <a:srgbClr val="00BF63"/>
            </a:solidFill>
          </p:spPr>
        </p:sp>
        <p:sp>
          <p:nvSpPr>
            <p:cNvPr name="TextBox 47" id="47"/>
            <p:cNvSpPr txBox="true"/>
            <p:nvPr/>
          </p:nvSpPr>
          <p:spPr>
            <a:xfrm>
              <a:off x="0" y="-142875"/>
              <a:ext cx="591355" cy="525844"/>
            </a:xfrm>
            <a:prstGeom prst="rect">
              <a:avLst/>
            </a:prstGeom>
          </p:spPr>
          <p:txBody>
            <a:bodyPr anchor="ctr" rtlCol="false" tIns="50800" lIns="50800" bIns="50800" rIns="50800"/>
            <a:lstStyle/>
            <a:p>
              <a:pPr algn="ctr">
                <a:lnSpc>
                  <a:spcPts val="5179"/>
                </a:lnSpc>
              </a:pPr>
              <a:r>
                <a:rPr lang="en-US" sz="3699" b="true">
                  <a:solidFill>
                    <a:srgbClr val="000000"/>
                  </a:solidFill>
                  <a:latin typeface="Times New Roman Bold"/>
                  <a:ea typeface="Times New Roman Bold"/>
                  <a:cs typeface="Times New Roman Bold"/>
                  <a:sym typeface="Times New Roman Bold"/>
                </a:rPr>
                <a:t>merge</a:t>
              </a:r>
            </a:p>
            <a:p>
              <a:pPr algn="ctr">
                <a:lnSpc>
                  <a:spcPts val="5179"/>
                </a:lnSpc>
              </a:pPr>
              <a:r>
                <a:rPr lang="en-US" b="true" sz="3699">
                  <a:solidFill>
                    <a:srgbClr val="000000"/>
                  </a:solidFill>
                  <a:latin typeface="Times New Roman Bold"/>
                  <a:ea typeface="Times New Roman Bold"/>
                  <a:cs typeface="Times New Roman Bold"/>
                  <a:sym typeface="Times New Roman Bold"/>
                </a:rPr>
                <a:t>commit</a:t>
              </a:r>
            </a:p>
          </p:txBody>
        </p:sp>
      </p:grpSp>
    </p:spTree>
  </p:cSld>
  <p:clrMapOvr>
    <a:masterClrMapping/>
  </p:clrMapOvr>
</p:sld>
</file>

<file path=ppt/slides/slide10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5855365" y="1028700"/>
            <a:ext cx="6577270" cy="5773507"/>
          </a:xfrm>
          <a:custGeom>
            <a:avLst/>
            <a:gdLst/>
            <a:ahLst/>
            <a:cxnLst/>
            <a:rect r="r" b="b" t="t" l="l"/>
            <a:pathLst>
              <a:path h="5773507" w="6577270">
                <a:moveTo>
                  <a:pt x="0" y="0"/>
                </a:moveTo>
                <a:lnTo>
                  <a:pt x="6577270" y="0"/>
                </a:lnTo>
                <a:lnTo>
                  <a:pt x="6577270" y="5773507"/>
                </a:lnTo>
                <a:lnTo>
                  <a:pt x="0" y="5773507"/>
                </a:lnTo>
                <a:lnTo>
                  <a:pt x="0" y="0"/>
                </a:lnTo>
                <a:close/>
              </a:path>
            </a:pathLst>
          </a:custGeom>
          <a:blipFill>
            <a:blip r:embed="rId3"/>
            <a:stretch>
              <a:fillRect l="0" t="0" r="0" b="0"/>
            </a:stretch>
          </a:blipFill>
        </p:spPr>
      </p:sp>
      <p:sp>
        <p:nvSpPr>
          <p:cNvPr name="TextBox 4" id="4"/>
          <p:cNvSpPr txBox="true"/>
          <p:nvPr/>
        </p:nvSpPr>
        <p:spPr>
          <a:xfrm rot="0">
            <a:off x="1028700" y="7621357"/>
            <a:ext cx="16230600" cy="1710690"/>
          </a:xfrm>
          <a:prstGeom prst="rect">
            <a:avLst/>
          </a:prstGeom>
        </p:spPr>
        <p:txBody>
          <a:bodyPr anchor="t" rtlCol="false" tIns="0" lIns="0" bIns="0" rIns="0">
            <a:spAutoFit/>
          </a:bodyPr>
          <a:lstStyle/>
          <a:p>
            <a:pPr algn="ctr">
              <a:lnSpc>
                <a:spcPts val="3359"/>
              </a:lnSpc>
              <a:spcBef>
                <a:spcPct val="0"/>
              </a:spcBef>
            </a:pPr>
            <a:r>
              <a:rPr lang="en-US" b="true" sz="2399">
                <a:solidFill>
                  <a:srgbClr val="000000"/>
                </a:solidFill>
                <a:latin typeface="Times New Roman Bold"/>
                <a:ea typeface="Times New Roman Bold"/>
                <a:cs typeface="Times New Roman Bold"/>
                <a:sym typeface="Times New Roman Bold"/>
              </a:rPr>
              <a:t>git rebase &lt;branch adı&gt;:bu fonksiyon mevcut branchimiz ile belirttiğimiz branchi sadeleştirmek için kullanılır ancak: Buradaki log kaydına dikkat ederseniz master ve feat commitleri bir ip gibi dizilmiş ancak daha önemlisi tarihleri sıralı değil yani rebase yapılmış bu fonksiyon başkalarıyla paylaştığımız projelerde kullanılacaksa çok dikkat edilmelidir çünkü örnektede gördüğünüz gibi commit tarihleri karışmaktadır</a:t>
            </a:r>
          </a:p>
        </p:txBody>
      </p:sp>
      <p:sp>
        <p:nvSpPr>
          <p:cNvPr name="AutoShape 5" id="5"/>
          <p:cNvSpPr/>
          <p:nvPr/>
        </p:nvSpPr>
        <p:spPr>
          <a:xfrm>
            <a:off x="7427192" y="1619892"/>
            <a:ext cx="950322" cy="0"/>
          </a:xfrm>
          <a:prstGeom prst="line">
            <a:avLst/>
          </a:prstGeom>
          <a:ln cap="flat" w="38100">
            <a:solidFill>
              <a:srgbClr val="FF3131"/>
            </a:solidFill>
            <a:prstDash val="solid"/>
            <a:headEnd type="arrow" len="sm" w="med"/>
            <a:tailEnd type="none" len="sm" w="sm"/>
          </a:ln>
        </p:spPr>
      </p:sp>
      <p:sp>
        <p:nvSpPr>
          <p:cNvPr name="AutoShape 6" id="6"/>
          <p:cNvSpPr/>
          <p:nvPr/>
        </p:nvSpPr>
        <p:spPr>
          <a:xfrm>
            <a:off x="7222729" y="3790766"/>
            <a:ext cx="950322" cy="0"/>
          </a:xfrm>
          <a:prstGeom prst="line">
            <a:avLst/>
          </a:prstGeom>
          <a:ln cap="flat" w="38100">
            <a:solidFill>
              <a:srgbClr val="FF3131"/>
            </a:solidFill>
            <a:prstDash val="solid"/>
            <a:headEnd type="none" len="sm" w="sm"/>
            <a:tailEnd type="none" len="sm" w="sm"/>
          </a:ln>
        </p:spPr>
      </p:sp>
      <p:sp>
        <p:nvSpPr>
          <p:cNvPr name="AutoShape 7" id="7"/>
          <p:cNvSpPr/>
          <p:nvPr/>
        </p:nvSpPr>
        <p:spPr>
          <a:xfrm>
            <a:off x="7222729" y="4741990"/>
            <a:ext cx="950322" cy="0"/>
          </a:xfrm>
          <a:prstGeom prst="line">
            <a:avLst/>
          </a:prstGeom>
          <a:ln cap="flat" w="38100">
            <a:solidFill>
              <a:srgbClr val="FF3131"/>
            </a:solidFill>
            <a:prstDash val="solid"/>
            <a:headEnd type="none" len="sm" w="sm"/>
            <a:tailEnd type="none" len="sm" w="sm"/>
          </a:ln>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5650014" y="2398726"/>
            <a:ext cx="6987971" cy="5489548"/>
          </a:xfrm>
          <a:custGeom>
            <a:avLst/>
            <a:gdLst/>
            <a:ahLst/>
            <a:cxnLst/>
            <a:rect r="r" b="b" t="t" l="l"/>
            <a:pathLst>
              <a:path h="5489548" w="6987971">
                <a:moveTo>
                  <a:pt x="0" y="0"/>
                </a:moveTo>
                <a:lnTo>
                  <a:pt x="6987972" y="0"/>
                </a:lnTo>
                <a:lnTo>
                  <a:pt x="6987972" y="5489548"/>
                </a:lnTo>
                <a:lnTo>
                  <a:pt x="0" y="5489548"/>
                </a:lnTo>
                <a:lnTo>
                  <a:pt x="0" y="0"/>
                </a:lnTo>
                <a:close/>
              </a:path>
            </a:pathLst>
          </a:custGeom>
          <a:blipFill>
            <a:blip r:embed="rId3"/>
            <a:stretch>
              <a:fillRect l="0" t="0" r="0" b="0"/>
            </a:stretch>
          </a:blipFill>
        </p:spPr>
      </p:sp>
      <p:sp>
        <p:nvSpPr>
          <p:cNvPr name="AutoShape 4" id="4"/>
          <p:cNvSpPr/>
          <p:nvPr/>
        </p:nvSpPr>
        <p:spPr>
          <a:xfrm>
            <a:off x="8764301" y="7579985"/>
            <a:ext cx="1441724" cy="0"/>
          </a:xfrm>
          <a:prstGeom prst="line">
            <a:avLst/>
          </a:prstGeom>
          <a:ln cap="flat" w="104775">
            <a:solidFill>
              <a:srgbClr val="FF3131"/>
            </a:solidFill>
            <a:prstDash val="solid"/>
            <a:headEnd type="none" len="sm" w="sm"/>
            <a:tailEnd type="arrow" len="sm" w="med"/>
          </a:ln>
        </p:spPr>
      </p:sp>
      <p:sp>
        <p:nvSpPr>
          <p:cNvPr name="AutoShape 5" id="5"/>
          <p:cNvSpPr/>
          <p:nvPr/>
        </p:nvSpPr>
        <p:spPr>
          <a:xfrm flipH="true">
            <a:off x="12070653" y="4900209"/>
            <a:ext cx="1634143" cy="0"/>
          </a:xfrm>
          <a:prstGeom prst="line">
            <a:avLst/>
          </a:prstGeom>
          <a:ln cap="flat" w="104775">
            <a:solidFill>
              <a:srgbClr val="FF3131"/>
            </a:solidFill>
            <a:prstDash val="solid"/>
            <a:headEnd type="none" len="sm" w="sm"/>
            <a:tailEnd type="arrow" len="sm" w="med"/>
          </a:ln>
        </p:spPr>
      </p:sp>
      <p:sp>
        <p:nvSpPr>
          <p:cNvPr name="TextBox 6" id="6"/>
          <p:cNvSpPr txBox="true"/>
          <p:nvPr/>
        </p:nvSpPr>
        <p:spPr>
          <a:xfrm rot="0">
            <a:off x="12637986" y="4915188"/>
            <a:ext cx="3684587" cy="1583691"/>
          </a:xfrm>
          <a:prstGeom prst="rect">
            <a:avLst/>
          </a:prstGeom>
        </p:spPr>
        <p:txBody>
          <a:bodyPr anchor="t" rtlCol="false" tIns="0" lIns="0" bIns="0" rIns="0">
            <a:spAutoFit/>
          </a:bodyPr>
          <a:lstStyle/>
          <a:p>
            <a:pPr algn="ctr">
              <a:lnSpc>
                <a:spcPts val="4059"/>
              </a:lnSpc>
              <a:spcBef>
                <a:spcPct val="0"/>
              </a:spcBef>
            </a:pPr>
            <a:r>
              <a:rPr lang="en-US" b="true" sz="2899">
                <a:solidFill>
                  <a:srgbClr val="000000"/>
                </a:solidFill>
                <a:latin typeface="Times New Roman Bold"/>
                <a:ea typeface="Times New Roman Bold"/>
                <a:cs typeface="Times New Roman Bold"/>
                <a:sym typeface="Times New Roman Bold"/>
              </a:rPr>
              <a:t>Kurulum yapılacak yeri değiştirmek istiyorsak buraya basıyoruz</a:t>
            </a:r>
          </a:p>
        </p:txBody>
      </p:sp>
    </p:spTree>
  </p:cSld>
  <p:clrMapOvr>
    <a:masterClrMapping/>
  </p:clrMapOvr>
</p:sld>
</file>

<file path=ppt/slides/slide1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grpSp>
        <p:nvGrpSpPr>
          <p:cNvPr name="Group 3" id="3"/>
          <p:cNvGrpSpPr/>
          <p:nvPr/>
        </p:nvGrpSpPr>
        <p:grpSpPr>
          <a:xfrm rot="0">
            <a:off x="14011" y="8301916"/>
            <a:ext cx="17867346" cy="1350968"/>
            <a:chOff x="0" y="0"/>
            <a:chExt cx="23823128" cy="1801291"/>
          </a:xfrm>
        </p:grpSpPr>
        <p:grpSp>
          <p:nvGrpSpPr>
            <p:cNvPr name="Group 4" id="4"/>
            <p:cNvGrpSpPr/>
            <p:nvPr/>
          </p:nvGrpSpPr>
          <p:grpSpPr>
            <a:xfrm rot="0">
              <a:off x="0" y="0"/>
              <a:ext cx="1647590" cy="1801291"/>
              <a:chOff x="0" y="0"/>
              <a:chExt cx="743445" cy="812800"/>
            </a:xfrm>
          </p:grpSpPr>
          <p:sp>
            <p:nvSpPr>
              <p:cNvPr name="Freeform 5" id="5"/>
              <p:cNvSpPr/>
              <p:nvPr/>
            </p:nvSpPr>
            <p:spPr>
              <a:xfrm flipH="false" flipV="false" rot="0">
                <a:off x="0" y="0"/>
                <a:ext cx="743445" cy="812800"/>
              </a:xfrm>
              <a:custGeom>
                <a:avLst/>
                <a:gdLst/>
                <a:ahLst/>
                <a:cxnLst/>
                <a:rect r="r" b="b" t="t" l="l"/>
                <a:pathLst>
                  <a:path h="812800" w="743445">
                    <a:moveTo>
                      <a:pt x="371723" y="0"/>
                    </a:moveTo>
                    <a:cubicBezTo>
                      <a:pt x="166426" y="0"/>
                      <a:pt x="0" y="181951"/>
                      <a:pt x="0" y="406400"/>
                    </a:cubicBezTo>
                    <a:cubicBezTo>
                      <a:pt x="0" y="630849"/>
                      <a:pt x="166426" y="812800"/>
                      <a:pt x="371723" y="812800"/>
                    </a:cubicBezTo>
                    <a:cubicBezTo>
                      <a:pt x="577019" y="812800"/>
                      <a:pt x="743445" y="630849"/>
                      <a:pt x="743445" y="406400"/>
                    </a:cubicBezTo>
                    <a:cubicBezTo>
                      <a:pt x="743445" y="181951"/>
                      <a:pt x="577019" y="0"/>
                      <a:pt x="371723" y="0"/>
                    </a:cubicBezTo>
                    <a:close/>
                  </a:path>
                </a:pathLst>
              </a:custGeom>
              <a:solidFill>
                <a:srgbClr val="38B6FF"/>
              </a:solidFill>
            </p:spPr>
          </p:sp>
          <p:sp>
            <p:nvSpPr>
              <p:cNvPr name="TextBox 6" id="6"/>
              <p:cNvSpPr txBox="true"/>
              <p:nvPr/>
            </p:nvSpPr>
            <p:spPr>
              <a:xfrm>
                <a:off x="69698" y="47625"/>
                <a:ext cx="604049" cy="688975"/>
              </a:xfrm>
              <a:prstGeom prst="rect">
                <a:avLst/>
              </a:prstGeom>
            </p:spPr>
            <p:txBody>
              <a:bodyPr anchor="ctr" rtlCol="false" tIns="50800" lIns="50800" bIns="50800" rIns="50800"/>
              <a:lstStyle/>
              <a:p>
                <a:pPr algn="ctr">
                  <a:lnSpc>
                    <a:spcPts val="2659"/>
                  </a:lnSpc>
                  <a:spcBef>
                    <a:spcPct val="0"/>
                  </a:spcBef>
                </a:pPr>
              </a:p>
            </p:txBody>
          </p:sp>
        </p:grpSp>
        <p:sp>
          <p:nvSpPr>
            <p:cNvPr name="AutoShape 7" id="7"/>
            <p:cNvSpPr/>
            <p:nvPr/>
          </p:nvSpPr>
          <p:spPr>
            <a:xfrm>
              <a:off x="10628768" y="900645"/>
              <a:ext cx="1651000" cy="0"/>
            </a:xfrm>
            <a:prstGeom prst="line">
              <a:avLst/>
            </a:prstGeom>
            <a:ln cap="flat" w="50800">
              <a:solidFill>
                <a:srgbClr val="000000"/>
              </a:solidFill>
              <a:prstDash val="sysDash"/>
              <a:headEnd type="none" len="sm" w="sm"/>
              <a:tailEnd type="none" len="sm" w="sm"/>
            </a:ln>
          </p:spPr>
        </p:sp>
        <p:grpSp>
          <p:nvGrpSpPr>
            <p:cNvPr name="Group 8" id="8"/>
            <p:cNvGrpSpPr/>
            <p:nvPr/>
          </p:nvGrpSpPr>
          <p:grpSpPr>
            <a:xfrm rot="0">
              <a:off x="2993598" y="0"/>
              <a:ext cx="1647590" cy="1801291"/>
              <a:chOff x="0" y="0"/>
              <a:chExt cx="743445" cy="812800"/>
            </a:xfrm>
          </p:grpSpPr>
          <p:sp>
            <p:nvSpPr>
              <p:cNvPr name="Freeform 9" id="9"/>
              <p:cNvSpPr/>
              <p:nvPr/>
            </p:nvSpPr>
            <p:spPr>
              <a:xfrm flipH="false" flipV="false" rot="0">
                <a:off x="0" y="0"/>
                <a:ext cx="743445" cy="812800"/>
              </a:xfrm>
              <a:custGeom>
                <a:avLst/>
                <a:gdLst/>
                <a:ahLst/>
                <a:cxnLst/>
                <a:rect r="r" b="b" t="t" l="l"/>
                <a:pathLst>
                  <a:path h="812800" w="743445">
                    <a:moveTo>
                      <a:pt x="371723" y="0"/>
                    </a:moveTo>
                    <a:cubicBezTo>
                      <a:pt x="166426" y="0"/>
                      <a:pt x="0" y="181951"/>
                      <a:pt x="0" y="406400"/>
                    </a:cubicBezTo>
                    <a:cubicBezTo>
                      <a:pt x="0" y="630849"/>
                      <a:pt x="166426" y="812800"/>
                      <a:pt x="371723" y="812800"/>
                    </a:cubicBezTo>
                    <a:cubicBezTo>
                      <a:pt x="577019" y="812800"/>
                      <a:pt x="743445" y="630849"/>
                      <a:pt x="743445" y="406400"/>
                    </a:cubicBezTo>
                    <a:cubicBezTo>
                      <a:pt x="743445" y="181951"/>
                      <a:pt x="577019" y="0"/>
                      <a:pt x="371723" y="0"/>
                    </a:cubicBezTo>
                    <a:close/>
                  </a:path>
                </a:pathLst>
              </a:custGeom>
              <a:solidFill>
                <a:srgbClr val="38B6FF"/>
              </a:solidFill>
            </p:spPr>
          </p:sp>
          <p:sp>
            <p:nvSpPr>
              <p:cNvPr name="TextBox 10" id="10"/>
              <p:cNvSpPr txBox="true"/>
              <p:nvPr/>
            </p:nvSpPr>
            <p:spPr>
              <a:xfrm>
                <a:off x="69698" y="47625"/>
                <a:ext cx="604049" cy="688975"/>
              </a:xfrm>
              <a:prstGeom prst="rect">
                <a:avLst/>
              </a:prstGeom>
            </p:spPr>
            <p:txBody>
              <a:bodyPr anchor="ctr" rtlCol="false" tIns="50800" lIns="50800" bIns="50800" rIns="50800"/>
              <a:lstStyle/>
              <a:p>
                <a:pPr algn="ctr">
                  <a:lnSpc>
                    <a:spcPts val="2659"/>
                  </a:lnSpc>
                  <a:spcBef>
                    <a:spcPct val="0"/>
                  </a:spcBef>
                </a:pPr>
              </a:p>
            </p:txBody>
          </p:sp>
        </p:grpSp>
        <p:sp>
          <p:nvSpPr>
            <p:cNvPr name="AutoShape 11" id="11"/>
            <p:cNvSpPr/>
            <p:nvPr/>
          </p:nvSpPr>
          <p:spPr>
            <a:xfrm>
              <a:off x="1647590" y="900645"/>
              <a:ext cx="1346008" cy="0"/>
            </a:xfrm>
            <a:prstGeom prst="line">
              <a:avLst/>
            </a:prstGeom>
            <a:ln cap="flat" w="50800">
              <a:solidFill>
                <a:srgbClr val="000000"/>
              </a:solidFill>
              <a:prstDash val="sysDash"/>
              <a:headEnd type="none" len="sm" w="sm"/>
              <a:tailEnd type="none" len="sm" w="sm"/>
            </a:ln>
          </p:spPr>
        </p:sp>
        <p:grpSp>
          <p:nvGrpSpPr>
            <p:cNvPr name="Group 12" id="12"/>
            <p:cNvGrpSpPr/>
            <p:nvPr/>
          </p:nvGrpSpPr>
          <p:grpSpPr>
            <a:xfrm rot="0">
              <a:off x="12279768" y="0"/>
              <a:ext cx="1647590" cy="1801291"/>
              <a:chOff x="0" y="0"/>
              <a:chExt cx="743445" cy="812800"/>
            </a:xfrm>
          </p:grpSpPr>
          <p:sp>
            <p:nvSpPr>
              <p:cNvPr name="Freeform 13" id="13"/>
              <p:cNvSpPr/>
              <p:nvPr/>
            </p:nvSpPr>
            <p:spPr>
              <a:xfrm flipH="false" flipV="false" rot="0">
                <a:off x="0" y="0"/>
                <a:ext cx="743445" cy="812800"/>
              </a:xfrm>
              <a:custGeom>
                <a:avLst/>
                <a:gdLst/>
                <a:ahLst/>
                <a:cxnLst/>
                <a:rect r="r" b="b" t="t" l="l"/>
                <a:pathLst>
                  <a:path h="812800" w="743445">
                    <a:moveTo>
                      <a:pt x="371723" y="0"/>
                    </a:moveTo>
                    <a:cubicBezTo>
                      <a:pt x="166426" y="0"/>
                      <a:pt x="0" y="181951"/>
                      <a:pt x="0" y="406400"/>
                    </a:cubicBezTo>
                    <a:cubicBezTo>
                      <a:pt x="0" y="630849"/>
                      <a:pt x="166426" y="812800"/>
                      <a:pt x="371723" y="812800"/>
                    </a:cubicBezTo>
                    <a:cubicBezTo>
                      <a:pt x="577019" y="812800"/>
                      <a:pt x="743445" y="630849"/>
                      <a:pt x="743445" y="406400"/>
                    </a:cubicBezTo>
                    <a:cubicBezTo>
                      <a:pt x="743445" y="181951"/>
                      <a:pt x="577019" y="0"/>
                      <a:pt x="371723" y="0"/>
                    </a:cubicBezTo>
                    <a:close/>
                  </a:path>
                </a:pathLst>
              </a:custGeom>
              <a:solidFill>
                <a:srgbClr val="FF914D"/>
              </a:solidFill>
            </p:spPr>
          </p:sp>
          <p:sp>
            <p:nvSpPr>
              <p:cNvPr name="TextBox 14" id="14"/>
              <p:cNvSpPr txBox="true"/>
              <p:nvPr/>
            </p:nvSpPr>
            <p:spPr>
              <a:xfrm>
                <a:off x="69698" y="47625"/>
                <a:ext cx="604049" cy="688975"/>
              </a:xfrm>
              <a:prstGeom prst="rect">
                <a:avLst/>
              </a:prstGeom>
            </p:spPr>
            <p:txBody>
              <a:bodyPr anchor="ctr" rtlCol="false" tIns="50800" lIns="50800" bIns="50800" rIns="50800"/>
              <a:lstStyle/>
              <a:p>
                <a:pPr algn="ctr">
                  <a:lnSpc>
                    <a:spcPts val="2659"/>
                  </a:lnSpc>
                  <a:spcBef>
                    <a:spcPct val="0"/>
                  </a:spcBef>
                </a:pPr>
              </a:p>
            </p:txBody>
          </p:sp>
        </p:grpSp>
        <p:grpSp>
          <p:nvGrpSpPr>
            <p:cNvPr name="Group 15" id="15"/>
            <p:cNvGrpSpPr/>
            <p:nvPr/>
          </p:nvGrpSpPr>
          <p:grpSpPr>
            <a:xfrm rot="0">
              <a:off x="5987388" y="0"/>
              <a:ext cx="1647590" cy="1801291"/>
              <a:chOff x="0" y="0"/>
              <a:chExt cx="743445" cy="812800"/>
            </a:xfrm>
          </p:grpSpPr>
          <p:sp>
            <p:nvSpPr>
              <p:cNvPr name="Freeform 16" id="16"/>
              <p:cNvSpPr/>
              <p:nvPr/>
            </p:nvSpPr>
            <p:spPr>
              <a:xfrm flipH="false" flipV="false" rot="0">
                <a:off x="0" y="0"/>
                <a:ext cx="743445" cy="812800"/>
              </a:xfrm>
              <a:custGeom>
                <a:avLst/>
                <a:gdLst/>
                <a:ahLst/>
                <a:cxnLst/>
                <a:rect r="r" b="b" t="t" l="l"/>
                <a:pathLst>
                  <a:path h="812800" w="743445">
                    <a:moveTo>
                      <a:pt x="371723" y="0"/>
                    </a:moveTo>
                    <a:cubicBezTo>
                      <a:pt x="166426" y="0"/>
                      <a:pt x="0" y="181951"/>
                      <a:pt x="0" y="406400"/>
                    </a:cubicBezTo>
                    <a:cubicBezTo>
                      <a:pt x="0" y="630849"/>
                      <a:pt x="166426" y="812800"/>
                      <a:pt x="371723" y="812800"/>
                    </a:cubicBezTo>
                    <a:cubicBezTo>
                      <a:pt x="577019" y="812800"/>
                      <a:pt x="743445" y="630849"/>
                      <a:pt x="743445" y="406400"/>
                    </a:cubicBezTo>
                    <a:cubicBezTo>
                      <a:pt x="743445" y="181951"/>
                      <a:pt x="577019" y="0"/>
                      <a:pt x="371723" y="0"/>
                    </a:cubicBezTo>
                    <a:close/>
                  </a:path>
                </a:pathLst>
              </a:custGeom>
              <a:solidFill>
                <a:srgbClr val="38B6FF"/>
              </a:solidFill>
            </p:spPr>
          </p:sp>
          <p:sp>
            <p:nvSpPr>
              <p:cNvPr name="TextBox 17" id="17"/>
              <p:cNvSpPr txBox="true"/>
              <p:nvPr/>
            </p:nvSpPr>
            <p:spPr>
              <a:xfrm>
                <a:off x="69698" y="47625"/>
                <a:ext cx="604049" cy="688975"/>
              </a:xfrm>
              <a:prstGeom prst="rect">
                <a:avLst/>
              </a:prstGeom>
            </p:spPr>
            <p:txBody>
              <a:bodyPr anchor="ctr" rtlCol="false" tIns="50800" lIns="50800" bIns="50800" rIns="50800"/>
              <a:lstStyle/>
              <a:p>
                <a:pPr algn="ctr">
                  <a:lnSpc>
                    <a:spcPts val="2659"/>
                  </a:lnSpc>
                  <a:spcBef>
                    <a:spcPct val="0"/>
                  </a:spcBef>
                </a:pPr>
              </a:p>
            </p:txBody>
          </p:sp>
        </p:grpSp>
        <p:grpSp>
          <p:nvGrpSpPr>
            <p:cNvPr name="Group 18" id="18"/>
            <p:cNvGrpSpPr/>
            <p:nvPr/>
          </p:nvGrpSpPr>
          <p:grpSpPr>
            <a:xfrm rot="0">
              <a:off x="8981178" y="0"/>
              <a:ext cx="1647590" cy="1801291"/>
              <a:chOff x="0" y="0"/>
              <a:chExt cx="743445" cy="812800"/>
            </a:xfrm>
          </p:grpSpPr>
          <p:sp>
            <p:nvSpPr>
              <p:cNvPr name="Freeform 19" id="19"/>
              <p:cNvSpPr/>
              <p:nvPr/>
            </p:nvSpPr>
            <p:spPr>
              <a:xfrm flipH="false" flipV="false" rot="0">
                <a:off x="0" y="0"/>
                <a:ext cx="743445" cy="812800"/>
              </a:xfrm>
              <a:custGeom>
                <a:avLst/>
                <a:gdLst/>
                <a:ahLst/>
                <a:cxnLst/>
                <a:rect r="r" b="b" t="t" l="l"/>
                <a:pathLst>
                  <a:path h="812800" w="743445">
                    <a:moveTo>
                      <a:pt x="371723" y="0"/>
                    </a:moveTo>
                    <a:cubicBezTo>
                      <a:pt x="166426" y="0"/>
                      <a:pt x="0" y="181951"/>
                      <a:pt x="0" y="406400"/>
                    </a:cubicBezTo>
                    <a:cubicBezTo>
                      <a:pt x="0" y="630849"/>
                      <a:pt x="166426" y="812800"/>
                      <a:pt x="371723" y="812800"/>
                    </a:cubicBezTo>
                    <a:cubicBezTo>
                      <a:pt x="577019" y="812800"/>
                      <a:pt x="743445" y="630849"/>
                      <a:pt x="743445" y="406400"/>
                    </a:cubicBezTo>
                    <a:cubicBezTo>
                      <a:pt x="743445" y="181951"/>
                      <a:pt x="577019" y="0"/>
                      <a:pt x="371723" y="0"/>
                    </a:cubicBezTo>
                    <a:close/>
                  </a:path>
                </a:pathLst>
              </a:custGeom>
              <a:solidFill>
                <a:srgbClr val="38B6FF"/>
              </a:solidFill>
            </p:spPr>
          </p:sp>
          <p:sp>
            <p:nvSpPr>
              <p:cNvPr name="TextBox 20" id="20"/>
              <p:cNvSpPr txBox="true"/>
              <p:nvPr/>
            </p:nvSpPr>
            <p:spPr>
              <a:xfrm>
                <a:off x="69698" y="47625"/>
                <a:ext cx="604049" cy="688975"/>
              </a:xfrm>
              <a:prstGeom prst="rect">
                <a:avLst/>
              </a:prstGeom>
            </p:spPr>
            <p:txBody>
              <a:bodyPr anchor="ctr" rtlCol="false" tIns="50800" lIns="50800" bIns="50800" rIns="50800"/>
              <a:lstStyle/>
              <a:p>
                <a:pPr algn="ctr">
                  <a:lnSpc>
                    <a:spcPts val="2659"/>
                  </a:lnSpc>
                  <a:spcBef>
                    <a:spcPct val="0"/>
                  </a:spcBef>
                </a:pPr>
              </a:p>
            </p:txBody>
          </p:sp>
        </p:grpSp>
        <p:sp>
          <p:nvSpPr>
            <p:cNvPr name="AutoShape 21" id="21"/>
            <p:cNvSpPr/>
            <p:nvPr/>
          </p:nvSpPr>
          <p:spPr>
            <a:xfrm>
              <a:off x="7634978" y="900645"/>
              <a:ext cx="1346200" cy="0"/>
            </a:xfrm>
            <a:prstGeom prst="line">
              <a:avLst/>
            </a:prstGeom>
            <a:ln cap="flat" w="50800">
              <a:solidFill>
                <a:srgbClr val="000000"/>
              </a:solidFill>
              <a:prstDash val="sysDash"/>
              <a:headEnd type="none" len="sm" w="sm"/>
              <a:tailEnd type="none" len="sm" w="sm"/>
            </a:ln>
          </p:spPr>
        </p:sp>
        <p:sp>
          <p:nvSpPr>
            <p:cNvPr name="AutoShape 22" id="22"/>
            <p:cNvSpPr/>
            <p:nvPr/>
          </p:nvSpPr>
          <p:spPr>
            <a:xfrm flipV="true">
              <a:off x="4641188" y="900645"/>
              <a:ext cx="1346200" cy="0"/>
            </a:xfrm>
            <a:prstGeom prst="line">
              <a:avLst/>
            </a:prstGeom>
            <a:ln cap="flat" w="50800">
              <a:solidFill>
                <a:srgbClr val="000000"/>
              </a:solidFill>
              <a:prstDash val="sysDash"/>
              <a:headEnd type="none" len="sm" w="sm"/>
              <a:tailEnd type="none" len="sm" w="sm"/>
            </a:ln>
          </p:spPr>
        </p:sp>
        <p:sp>
          <p:nvSpPr>
            <p:cNvPr name="AutoShape 23" id="23"/>
            <p:cNvSpPr/>
            <p:nvPr/>
          </p:nvSpPr>
          <p:spPr>
            <a:xfrm>
              <a:off x="13927358" y="900645"/>
              <a:ext cx="1651000" cy="0"/>
            </a:xfrm>
            <a:prstGeom prst="line">
              <a:avLst/>
            </a:prstGeom>
            <a:ln cap="flat" w="50800">
              <a:solidFill>
                <a:srgbClr val="000000"/>
              </a:solidFill>
              <a:prstDash val="sysDash"/>
              <a:headEnd type="none" len="sm" w="sm"/>
              <a:tailEnd type="none" len="sm" w="sm"/>
            </a:ln>
          </p:spPr>
        </p:sp>
        <p:grpSp>
          <p:nvGrpSpPr>
            <p:cNvPr name="Group 24" id="24"/>
            <p:cNvGrpSpPr/>
            <p:nvPr/>
          </p:nvGrpSpPr>
          <p:grpSpPr>
            <a:xfrm rot="0">
              <a:off x="15578358" y="0"/>
              <a:ext cx="1647590" cy="1801291"/>
              <a:chOff x="0" y="0"/>
              <a:chExt cx="743445" cy="812800"/>
            </a:xfrm>
          </p:grpSpPr>
          <p:sp>
            <p:nvSpPr>
              <p:cNvPr name="Freeform 25" id="25"/>
              <p:cNvSpPr/>
              <p:nvPr/>
            </p:nvSpPr>
            <p:spPr>
              <a:xfrm flipH="false" flipV="false" rot="0">
                <a:off x="0" y="0"/>
                <a:ext cx="743445" cy="812800"/>
              </a:xfrm>
              <a:custGeom>
                <a:avLst/>
                <a:gdLst/>
                <a:ahLst/>
                <a:cxnLst/>
                <a:rect r="r" b="b" t="t" l="l"/>
                <a:pathLst>
                  <a:path h="812800" w="743445">
                    <a:moveTo>
                      <a:pt x="371723" y="0"/>
                    </a:moveTo>
                    <a:cubicBezTo>
                      <a:pt x="166426" y="0"/>
                      <a:pt x="0" y="181951"/>
                      <a:pt x="0" y="406400"/>
                    </a:cubicBezTo>
                    <a:cubicBezTo>
                      <a:pt x="0" y="630849"/>
                      <a:pt x="166426" y="812800"/>
                      <a:pt x="371723" y="812800"/>
                    </a:cubicBezTo>
                    <a:cubicBezTo>
                      <a:pt x="577019" y="812800"/>
                      <a:pt x="743445" y="630849"/>
                      <a:pt x="743445" y="406400"/>
                    </a:cubicBezTo>
                    <a:cubicBezTo>
                      <a:pt x="743445" y="181951"/>
                      <a:pt x="577019" y="0"/>
                      <a:pt x="371723" y="0"/>
                    </a:cubicBezTo>
                    <a:close/>
                  </a:path>
                </a:pathLst>
              </a:custGeom>
              <a:solidFill>
                <a:srgbClr val="FF914D"/>
              </a:solidFill>
            </p:spPr>
          </p:sp>
          <p:sp>
            <p:nvSpPr>
              <p:cNvPr name="TextBox 26" id="26"/>
              <p:cNvSpPr txBox="true"/>
              <p:nvPr/>
            </p:nvSpPr>
            <p:spPr>
              <a:xfrm>
                <a:off x="69698" y="47625"/>
                <a:ext cx="604049" cy="688975"/>
              </a:xfrm>
              <a:prstGeom prst="rect">
                <a:avLst/>
              </a:prstGeom>
            </p:spPr>
            <p:txBody>
              <a:bodyPr anchor="ctr" rtlCol="false" tIns="50800" lIns="50800" bIns="50800" rIns="50800"/>
              <a:lstStyle/>
              <a:p>
                <a:pPr algn="ctr">
                  <a:lnSpc>
                    <a:spcPts val="2659"/>
                  </a:lnSpc>
                  <a:spcBef>
                    <a:spcPct val="0"/>
                  </a:spcBef>
                </a:pPr>
              </a:p>
            </p:txBody>
          </p:sp>
        </p:grpSp>
        <p:sp>
          <p:nvSpPr>
            <p:cNvPr name="AutoShape 27" id="27"/>
            <p:cNvSpPr/>
            <p:nvPr/>
          </p:nvSpPr>
          <p:spPr>
            <a:xfrm>
              <a:off x="17225948" y="900645"/>
              <a:ext cx="1651000" cy="0"/>
            </a:xfrm>
            <a:prstGeom prst="line">
              <a:avLst/>
            </a:prstGeom>
            <a:ln cap="flat" w="50800">
              <a:solidFill>
                <a:srgbClr val="000000"/>
              </a:solidFill>
              <a:prstDash val="sysDash"/>
              <a:headEnd type="none" len="sm" w="sm"/>
              <a:tailEnd type="none" len="sm" w="sm"/>
            </a:ln>
          </p:spPr>
        </p:sp>
        <p:grpSp>
          <p:nvGrpSpPr>
            <p:cNvPr name="Group 28" id="28"/>
            <p:cNvGrpSpPr/>
            <p:nvPr/>
          </p:nvGrpSpPr>
          <p:grpSpPr>
            <a:xfrm rot="0">
              <a:off x="18876948" y="0"/>
              <a:ext cx="1647590" cy="1801291"/>
              <a:chOff x="0" y="0"/>
              <a:chExt cx="743445" cy="812800"/>
            </a:xfrm>
          </p:grpSpPr>
          <p:sp>
            <p:nvSpPr>
              <p:cNvPr name="Freeform 29" id="29"/>
              <p:cNvSpPr/>
              <p:nvPr/>
            </p:nvSpPr>
            <p:spPr>
              <a:xfrm flipH="false" flipV="false" rot="0">
                <a:off x="0" y="0"/>
                <a:ext cx="743445" cy="812800"/>
              </a:xfrm>
              <a:custGeom>
                <a:avLst/>
                <a:gdLst/>
                <a:ahLst/>
                <a:cxnLst/>
                <a:rect r="r" b="b" t="t" l="l"/>
                <a:pathLst>
                  <a:path h="812800" w="743445">
                    <a:moveTo>
                      <a:pt x="371723" y="0"/>
                    </a:moveTo>
                    <a:cubicBezTo>
                      <a:pt x="166426" y="0"/>
                      <a:pt x="0" y="181951"/>
                      <a:pt x="0" y="406400"/>
                    </a:cubicBezTo>
                    <a:cubicBezTo>
                      <a:pt x="0" y="630849"/>
                      <a:pt x="166426" y="812800"/>
                      <a:pt x="371723" y="812800"/>
                    </a:cubicBezTo>
                    <a:cubicBezTo>
                      <a:pt x="577019" y="812800"/>
                      <a:pt x="743445" y="630849"/>
                      <a:pt x="743445" y="406400"/>
                    </a:cubicBezTo>
                    <a:cubicBezTo>
                      <a:pt x="743445" y="181951"/>
                      <a:pt x="577019" y="0"/>
                      <a:pt x="371723" y="0"/>
                    </a:cubicBezTo>
                    <a:close/>
                  </a:path>
                </a:pathLst>
              </a:custGeom>
              <a:solidFill>
                <a:srgbClr val="FF914D"/>
              </a:solidFill>
            </p:spPr>
          </p:sp>
          <p:sp>
            <p:nvSpPr>
              <p:cNvPr name="TextBox 30" id="30"/>
              <p:cNvSpPr txBox="true"/>
              <p:nvPr/>
            </p:nvSpPr>
            <p:spPr>
              <a:xfrm>
                <a:off x="69698" y="47625"/>
                <a:ext cx="604049" cy="688975"/>
              </a:xfrm>
              <a:prstGeom prst="rect">
                <a:avLst/>
              </a:prstGeom>
            </p:spPr>
            <p:txBody>
              <a:bodyPr anchor="ctr" rtlCol="false" tIns="50800" lIns="50800" bIns="50800" rIns="50800"/>
              <a:lstStyle/>
              <a:p>
                <a:pPr algn="ctr">
                  <a:lnSpc>
                    <a:spcPts val="2659"/>
                  </a:lnSpc>
                  <a:spcBef>
                    <a:spcPct val="0"/>
                  </a:spcBef>
                </a:pPr>
              </a:p>
            </p:txBody>
          </p:sp>
        </p:grpSp>
        <p:sp>
          <p:nvSpPr>
            <p:cNvPr name="AutoShape 31" id="31"/>
            <p:cNvSpPr/>
            <p:nvPr/>
          </p:nvSpPr>
          <p:spPr>
            <a:xfrm>
              <a:off x="20524538" y="900645"/>
              <a:ext cx="1651000" cy="0"/>
            </a:xfrm>
            <a:prstGeom prst="line">
              <a:avLst/>
            </a:prstGeom>
            <a:ln cap="flat" w="50800">
              <a:solidFill>
                <a:srgbClr val="000000"/>
              </a:solidFill>
              <a:prstDash val="sysDash"/>
              <a:headEnd type="none" len="sm" w="sm"/>
              <a:tailEnd type="none" len="sm" w="sm"/>
            </a:ln>
          </p:spPr>
        </p:sp>
        <p:grpSp>
          <p:nvGrpSpPr>
            <p:cNvPr name="Group 32" id="32"/>
            <p:cNvGrpSpPr/>
            <p:nvPr/>
          </p:nvGrpSpPr>
          <p:grpSpPr>
            <a:xfrm rot="0">
              <a:off x="22175538" y="0"/>
              <a:ext cx="1647590" cy="1801291"/>
              <a:chOff x="0" y="0"/>
              <a:chExt cx="743445" cy="812800"/>
            </a:xfrm>
          </p:grpSpPr>
          <p:sp>
            <p:nvSpPr>
              <p:cNvPr name="Freeform 33" id="33"/>
              <p:cNvSpPr/>
              <p:nvPr/>
            </p:nvSpPr>
            <p:spPr>
              <a:xfrm flipH="false" flipV="false" rot="0">
                <a:off x="0" y="0"/>
                <a:ext cx="743445" cy="812800"/>
              </a:xfrm>
              <a:custGeom>
                <a:avLst/>
                <a:gdLst/>
                <a:ahLst/>
                <a:cxnLst/>
                <a:rect r="r" b="b" t="t" l="l"/>
                <a:pathLst>
                  <a:path h="812800" w="743445">
                    <a:moveTo>
                      <a:pt x="371723" y="0"/>
                    </a:moveTo>
                    <a:cubicBezTo>
                      <a:pt x="166426" y="0"/>
                      <a:pt x="0" y="181951"/>
                      <a:pt x="0" y="406400"/>
                    </a:cubicBezTo>
                    <a:cubicBezTo>
                      <a:pt x="0" y="630849"/>
                      <a:pt x="166426" y="812800"/>
                      <a:pt x="371723" y="812800"/>
                    </a:cubicBezTo>
                    <a:cubicBezTo>
                      <a:pt x="577019" y="812800"/>
                      <a:pt x="743445" y="630849"/>
                      <a:pt x="743445" y="406400"/>
                    </a:cubicBezTo>
                    <a:cubicBezTo>
                      <a:pt x="743445" y="181951"/>
                      <a:pt x="577019" y="0"/>
                      <a:pt x="371723" y="0"/>
                    </a:cubicBezTo>
                    <a:close/>
                  </a:path>
                </a:pathLst>
              </a:custGeom>
              <a:solidFill>
                <a:srgbClr val="FF914D"/>
              </a:solidFill>
            </p:spPr>
          </p:sp>
          <p:sp>
            <p:nvSpPr>
              <p:cNvPr name="TextBox 34" id="34"/>
              <p:cNvSpPr txBox="true"/>
              <p:nvPr/>
            </p:nvSpPr>
            <p:spPr>
              <a:xfrm>
                <a:off x="69698" y="47625"/>
                <a:ext cx="604049" cy="688975"/>
              </a:xfrm>
              <a:prstGeom prst="rect">
                <a:avLst/>
              </a:prstGeom>
            </p:spPr>
            <p:txBody>
              <a:bodyPr anchor="ctr" rtlCol="false" tIns="50800" lIns="50800" bIns="50800" rIns="50800"/>
              <a:lstStyle/>
              <a:p>
                <a:pPr algn="ctr">
                  <a:lnSpc>
                    <a:spcPts val="2659"/>
                  </a:lnSpc>
                  <a:spcBef>
                    <a:spcPct val="0"/>
                  </a:spcBef>
                </a:pPr>
              </a:p>
            </p:txBody>
          </p:sp>
        </p:grpSp>
      </p:grpSp>
      <p:grpSp>
        <p:nvGrpSpPr>
          <p:cNvPr name="Group 35" id="35"/>
          <p:cNvGrpSpPr/>
          <p:nvPr/>
        </p:nvGrpSpPr>
        <p:grpSpPr>
          <a:xfrm rot="0">
            <a:off x="435540" y="0"/>
            <a:ext cx="17024286" cy="5762263"/>
            <a:chOff x="0" y="0"/>
            <a:chExt cx="22699048" cy="7683017"/>
          </a:xfrm>
        </p:grpSpPr>
        <p:grpSp>
          <p:nvGrpSpPr>
            <p:cNvPr name="Group 36" id="36"/>
            <p:cNvGrpSpPr/>
            <p:nvPr/>
          </p:nvGrpSpPr>
          <p:grpSpPr>
            <a:xfrm rot="0">
              <a:off x="0" y="1308239"/>
              <a:ext cx="1647590" cy="1672552"/>
              <a:chOff x="0" y="0"/>
              <a:chExt cx="743445" cy="754709"/>
            </a:xfrm>
          </p:grpSpPr>
          <p:sp>
            <p:nvSpPr>
              <p:cNvPr name="Freeform 37" id="37"/>
              <p:cNvSpPr/>
              <p:nvPr/>
            </p:nvSpPr>
            <p:spPr>
              <a:xfrm flipH="false" flipV="false" rot="0">
                <a:off x="0" y="0"/>
                <a:ext cx="743445" cy="754709"/>
              </a:xfrm>
              <a:custGeom>
                <a:avLst/>
                <a:gdLst/>
                <a:ahLst/>
                <a:cxnLst/>
                <a:rect r="r" b="b" t="t" l="l"/>
                <a:pathLst>
                  <a:path h="754709" w="743445">
                    <a:moveTo>
                      <a:pt x="371723" y="0"/>
                    </a:moveTo>
                    <a:cubicBezTo>
                      <a:pt x="166426" y="0"/>
                      <a:pt x="0" y="168947"/>
                      <a:pt x="0" y="377354"/>
                    </a:cubicBezTo>
                    <a:cubicBezTo>
                      <a:pt x="0" y="585762"/>
                      <a:pt x="166426" y="754709"/>
                      <a:pt x="371723" y="754709"/>
                    </a:cubicBezTo>
                    <a:cubicBezTo>
                      <a:pt x="577019" y="754709"/>
                      <a:pt x="743445" y="585762"/>
                      <a:pt x="743445" y="377354"/>
                    </a:cubicBezTo>
                    <a:cubicBezTo>
                      <a:pt x="743445" y="168947"/>
                      <a:pt x="577019" y="0"/>
                      <a:pt x="371723" y="0"/>
                    </a:cubicBezTo>
                    <a:close/>
                  </a:path>
                </a:pathLst>
              </a:custGeom>
              <a:solidFill>
                <a:srgbClr val="38B6FF"/>
              </a:solidFill>
            </p:spPr>
          </p:sp>
          <p:sp>
            <p:nvSpPr>
              <p:cNvPr name="TextBox 38" id="38"/>
              <p:cNvSpPr txBox="true"/>
              <p:nvPr/>
            </p:nvSpPr>
            <p:spPr>
              <a:xfrm>
                <a:off x="69698" y="42179"/>
                <a:ext cx="604049" cy="641776"/>
              </a:xfrm>
              <a:prstGeom prst="rect">
                <a:avLst/>
              </a:prstGeom>
            </p:spPr>
            <p:txBody>
              <a:bodyPr anchor="ctr" rtlCol="false" tIns="50800" lIns="50800" bIns="50800" rIns="50800"/>
              <a:lstStyle/>
              <a:p>
                <a:pPr algn="ctr">
                  <a:lnSpc>
                    <a:spcPts val="2659"/>
                  </a:lnSpc>
                  <a:spcBef>
                    <a:spcPct val="0"/>
                  </a:spcBef>
                </a:pPr>
              </a:p>
            </p:txBody>
          </p:sp>
        </p:grpSp>
        <p:sp>
          <p:nvSpPr>
            <p:cNvPr name="AutoShape 39" id="39"/>
            <p:cNvSpPr/>
            <p:nvPr/>
          </p:nvSpPr>
          <p:spPr>
            <a:xfrm>
              <a:off x="4486207" y="2158799"/>
              <a:ext cx="1449209" cy="2080964"/>
            </a:xfrm>
            <a:prstGeom prst="line">
              <a:avLst/>
            </a:prstGeom>
            <a:ln cap="flat" w="50800">
              <a:solidFill>
                <a:srgbClr val="000000"/>
              </a:solidFill>
              <a:prstDash val="sysDash"/>
              <a:headEnd type="none" len="sm" w="sm"/>
              <a:tailEnd type="none" len="sm" w="sm"/>
            </a:ln>
          </p:spPr>
        </p:sp>
        <p:grpSp>
          <p:nvGrpSpPr>
            <p:cNvPr name="Group 40" id="40"/>
            <p:cNvGrpSpPr/>
            <p:nvPr/>
          </p:nvGrpSpPr>
          <p:grpSpPr>
            <a:xfrm rot="0">
              <a:off x="3642201" y="1308239"/>
              <a:ext cx="1647590" cy="1672552"/>
              <a:chOff x="0" y="0"/>
              <a:chExt cx="743445" cy="754709"/>
            </a:xfrm>
          </p:grpSpPr>
          <p:sp>
            <p:nvSpPr>
              <p:cNvPr name="Freeform 41" id="41"/>
              <p:cNvSpPr/>
              <p:nvPr/>
            </p:nvSpPr>
            <p:spPr>
              <a:xfrm flipH="false" flipV="false" rot="0">
                <a:off x="0" y="0"/>
                <a:ext cx="743445" cy="754709"/>
              </a:xfrm>
              <a:custGeom>
                <a:avLst/>
                <a:gdLst/>
                <a:ahLst/>
                <a:cxnLst/>
                <a:rect r="r" b="b" t="t" l="l"/>
                <a:pathLst>
                  <a:path h="754709" w="743445">
                    <a:moveTo>
                      <a:pt x="371723" y="0"/>
                    </a:moveTo>
                    <a:cubicBezTo>
                      <a:pt x="166426" y="0"/>
                      <a:pt x="0" y="168947"/>
                      <a:pt x="0" y="377354"/>
                    </a:cubicBezTo>
                    <a:cubicBezTo>
                      <a:pt x="0" y="585762"/>
                      <a:pt x="166426" y="754709"/>
                      <a:pt x="371723" y="754709"/>
                    </a:cubicBezTo>
                    <a:cubicBezTo>
                      <a:pt x="577019" y="754709"/>
                      <a:pt x="743445" y="585762"/>
                      <a:pt x="743445" y="377354"/>
                    </a:cubicBezTo>
                    <a:cubicBezTo>
                      <a:pt x="743445" y="168947"/>
                      <a:pt x="577019" y="0"/>
                      <a:pt x="371723" y="0"/>
                    </a:cubicBezTo>
                    <a:close/>
                  </a:path>
                </a:pathLst>
              </a:custGeom>
              <a:solidFill>
                <a:srgbClr val="38B6FF"/>
              </a:solidFill>
            </p:spPr>
          </p:sp>
          <p:sp>
            <p:nvSpPr>
              <p:cNvPr name="TextBox 42" id="42"/>
              <p:cNvSpPr txBox="true"/>
              <p:nvPr/>
            </p:nvSpPr>
            <p:spPr>
              <a:xfrm>
                <a:off x="69698" y="42179"/>
                <a:ext cx="604049" cy="641776"/>
              </a:xfrm>
              <a:prstGeom prst="rect">
                <a:avLst/>
              </a:prstGeom>
            </p:spPr>
            <p:txBody>
              <a:bodyPr anchor="ctr" rtlCol="false" tIns="50800" lIns="50800" bIns="50800" rIns="50800"/>
              <a:lstStyle/>
              <a:p>
                <a:pPr algn="ctr">
                  <a:lnSpc>
                    <a:spcPts val="2659"/>
                  </a:lnSpc>
                  <a:spcBef>
                    <a:spcPct val="0"/>
                  </a:spcBef>
                </a:pPr>
              </a:p>
            </p:txBody>
          </p:sp>
        </p:grpSp>
        <p:sp>
          <p:nvSpPr>
            <p:cNvPr name="AutoShape 43" id="43"/>
            <p:cNvSpPr/>
            <p:nvPr/>
          </p:nvSpPr>
          <p:spPr>
            <a:xfrm flipV="true">
              <a:off x="1647590" y="2144515"/>
              <a:ext cx="1994611" cy="0"/>
            </a:xfrm>
            <a:prstGeom prst="line">
              <a:avLst/>
            </a:prstGeom>
            <a:ln cap="flat" w="50800">
              <a:solidFill>
                <a:srgbClr val="000000"/>
              </a:solidFill>
              <a:prstDash val="sysDash"/>
              <a:headEnd type="none" len="sm" w="sm"/>
              <a:tailEnd type="none" len="sm" w="sm"/>
            </a:ln>
          </p:spPr>
        </p:sp>
        <p:grpSp>
          <p:nvGrpSpPr>
            <p:cNvPr name="Group 44" id="44"/>
            <p:cNvGrpSpPr/>
            <p:nvPr/>
          </p:nvGrpSpPr>
          <p:grpSpPr>
            <a:xfrm rot="0">
              <a:off x="11318142" y="0"/>
              <a:ext cx="2993737" cy="1178524"/>
              <a:chOff x="0" y="0"/>
              <a:chExt cx="591355" cy="232795"/>
            </a:xfrm>
          </p:grpSpPr>
          <p:sp>
            <p:nvSpPr>
              <p:cNvPr name="Freeform 45" id="45"/>
              <p:cNvSpPr/>
              <p:nvPr/>
            </p:nvSpPr>
            <p:spPr>
              <a:xfrm flipH="false" flipV="false" rot="0">
                <a:off x="0" y="0"/>
                <a:ext cx="591355" cy="232795"/>
              </a:xfrm>
              <a:custGeom>
                <a:avLst/>
                <a:gdLst/>
                <a:ahLst/>
                <a:cxnLst/>
                <a:rect r="r" b="b" t="t" l="l"/>
                <a:pathLst>
                  <a:path h="232795" w="591355">
                    <a:moveTo>
                      <a:pt x="116397" y="0"/>
                    </a:moveTo>
                    <a:lnTo>
                      <a:pt x="474958" y="0"/>
                    </a:lnTo>
                    <a:cubicBezTo>
                      <a:pt x="539243" y="0"/>
                      <a:pt x="591355" y="52113"/>
                      <a:pt x="591355" y="116397"/>
                    </a:cubicBezTo>
                    <a:lnTo>
                      <a:pt x="591355" y="116397"/>
                    </a:lnTo>
                    <a:cubicBezTo>
                      <a:pt x="591355" y="180682"/>
                      <a:pt x="539243" y="232795"/>
                      <a:pt x="474958" y="232795"/>
                    </a:cubicBezTo>
                    <a:lnTo>
                      <a:pt x="116397" y="232795"/>
                    </a:lnTo>
                    <a:cubicBezTo>
                      <a:pt x="52113" y="232795"/>
                      <a:pt x="0" y="180682"/>
                      <a:pt x="0" y="116397"/>
                    </a:cubicBezTo>
                    <a:lnTo>
                      <a:pt x="0" y="116397"/>
                    </a:lnTo>
                    <a:cubicBezTo>
                      <a:pt x="0" y="52113"/>
                      <a:pt x="52113" y="0"/>
                      <a:pt x="116397" y="0"/>
                    </a:cubicBezTo>
                    <a:close/>
                  </a:path>
                </a:pathLst>
              </a:custGeom>
              <a:solidFill>
                <a:srgbClr val="FF66C4"/>
              </a:solidFill>
            </p:spPr>
          </p:sp>
          <p:sp>
            <p:nvSpPr>
              <p:cNvPr name="TextBox 46" id="46"/>
              <p:cNvSpPr txBox="true"/>
              <p:nvPr/>
            </p:nvSpPr>
            <p:spPr>
              <a:xfrm>
                <a:off x="0" y="-142875"/>
                <a:ext cx="591355" cy="375670"/>
              </a:xfrm>
              <a:prstGeom prst="rect">
                <a:avLst/>
              </a:prstGeom>
            </p:spPr>
            <p:txBody>
              <a:bodyPr anchor="ctr" rtlCol="false" tIns="50800" lIns="50800" bIns="50800" rIns="50800"/>
              <a:lstStyle/>
              <a:p>
                <a:pPr algn="ctr">
                  <a:lnSpc>
                    <a:spcPts val="5179"/>
                  </a:lnSpc>
                </a:pPr>
                <a:r>
                  <a:rPr lang="en-US" b="true" sz="3699">
                    <a:solidFill>
                      <a:srgbClr val="000000"/>
                    </a:solidFill>
                    <a:latin typeface="Times New Roman Bold"/>
                    <a:ea typeface="Times New Roman Bold"/>
                    <a:cs typeface="Times New Roman Bold"/>
                    <a:sym typeface="Times New Roman Bold"/>
                  </a:rPr>
                  <a:t>master</a:t>
                </a:r>
              </a:p>
            </p:txBody>
          </p:sp>
        </p:grpSp>
        <p:grpSp>
          <p:nvGrpSpPr>
            <p:cNvPr name="Group 47" id="47"/>
            <p:cNvGrpSpPr/>
            <p:nvPr/>
          </p:nvGrpSpPr>
          <p:grpSpPr>
            <a:xfrm rot="0">
              <a:off x="5587214" y="4086405"/>
              <a:ext cx="1647590" cy="1672552"/>
              <a:chOff x="0" y="0"/>
              <a:chExt cx="743445" cy="754709"/>
            </a:xfrm>
          </p:grpSpPr>
          <p:sp>
            <p:nvSpPr>
              <p:cNvPr name="Freeform 48" id="48"/>
              <p:cNvSpPr/>
              <p:nvPr/>
            </p:nvSpPr>
            <p:spPr>
              <a:xfrm flipH="false" flipV="false" rot="0">
                <a:off x="0" y="0"/>
                <a:ext cx="743445" cy="754709"/>
              </a:xfrm>
              <a:custGeom>
                <a:avLst/>
                <a:gdLst/>
                <a:ahLst/>
                <a:cxnLst/>
                <a:rect r="r" b="b" t="t" l="l"/>
                <a:pathLst>
                  <a:path h="754709" w="743445">
                    <a:moveTo>
                      <a:pt x="371723" y="0"/>
                    </a:moveTo>
                    <a:cubicBezTo>
                      <a:pt x="166426" y="0"/>
                      <a:pt x="0" y="168947"/>
                      <a:pt x="0" y="377354"/>
                    </a:cubicBezTo>
                    <a:cubicBezTo>
                      <a:pt x="0" y="585762"/>
                      <a:pt x="166426" y="754709"/>
                      <a:pt x="371723" y="754709"/>
                    </a:cubicBezTo>
                    <a:cubicBezTo>
                      <a:pt x="577019" y="754709"/>
                      <a:pt x="743445" y="585762"/>
                      <a:pt x="743445" y="377354"/>
                    </a:cubicBezTo>
                    <a:cubicBezTo>
                      <a:pt x="743445" y="168947"/>
                      <a:pt x="577019" y="0"/>
                      <a:pt x="371723" y="0"/>
                    </a:cubicBezTo>
                    <a:close/>
                  </a:path>
                </a:pathLst>
              </a:custGeom>
              <a:solidFill>
                <a:srgbClr val="FF914D"/>
              </a:solidFill>
            </p:spPr>
          </p:sp>
          <p:sp>
            <p:nvSpPr>
              <p:cNvPr name="TextBox 49" id="49"/>
              <p:cNvSpPr txBox="true"/>
              <p:nvPr/>
            </p:nvSpPr>
            <p:spPr>
              <a:xfrm>
                <a:off x="69698" y="42179"/>
                <a:ext cx="604049" cy="641776"/>
              </a:xfrm>
              <a:prstGeom prst="rect">
                <a:avLst/>
              </a:prstGeom>
            </p:spPr>
            <p:txBody>
              <a:bodyPr anchor="ctr" rtlCol="false" tIns="50800" lIns="50800" bIns="50800" rIns="50800"/>
              <a:lstStyle/>
              <a:p>
                <a:pPr algn="ctr">
                  <a:lnSpc>
                    <a:spcPts val="2659"/>
                  </a:lnSpc>
                  <a:spcBef>
                    <a:spcPct val="0"/>
                  </a:spcBef>
                </a:pPr>
              </a:p>
            </p:txBody>
          </p:sp>
        </p:grpSp>
        <p:grpSp>
          <p:nvGrpSpPr>
            <p:cNvPr name="Group 50" id="50"/>
            <p:cNvGrpSpPr/>
            <p:nvPr/>
          </p:nvGrpSpPr>
          <p:grpSpPr>
            <a:xfrm rot="0">
              <a:off x="9323532" y="5882801"/>
              <a:ext cx="2993737" cy="1178524"/>
              <a:chOff x="0" y="0"/>
              <a:chExt cx="591355" cy="232795"/>
            </a:xfrm>
          </p:grpSpPr>
          <p:sp>
            <p:nvSpPr>
              <p:cNvPr name="Freeform 51" id="51"/>
              <p:cNvSpPr/>
              <p:nvPr/>
            </p:nvSpPr>
            <p:spPr>
              <a:xfrm flipH="false" flipV="false" rot="0">
                <a:off x="0" y="0"/>
                <a:ext cx="591355" cy="232795"/>
              </a:xfrm>
              <a:custGeom>
                <a:avLst/>
                <a:gdLst/>
                <a:ahLst/>
                <a:cxnLst/>
                <a:rect r="r" b="b" t="t" l="l"/>
                <a:pathLst>
                  <a:path h="232795" w="591355">
                    <a:moveTo>
                      <a:pt x="116397" y="0"/>
                    </a:moveTo>
                    <a:lnTo>
                      <a:pt x="474958" y="0"/>
                    </a:lnTo>
                    <a:cubicBezTo>
                      <a:pt x="539243" y="0"/>
                      <a:pt x="591355" y="52113"/>
                      <a:pt x="591355" y="116397"/>
                    </a:cubicBezTo>
                    <a:lnTo>
                      <a:pt x="591355" y="116397"/>
                    </a:lnTo>
                    <a:cubicBezTo>
                      <a:pt x="591355" y="180682"/>
                      <a:pt x="539243" y="232795"/>
                      <a:pt x="474958" y="232795"/>
                    </a:cubicBezTo>
                    <a:lnTo>
                      <a:pt x="116397" y="232795"/>
                    </a:lnTo>
                    <a:cubicBezTo>
                      <a:pt x="52113" y="232795"/>
                      <a:pt x="0" y="180682"/>
                      <a:pt x="0" y="116397"/>
                    </a:cubicBezTo>
                    <a:lnTo>
                      <a:pt x="0" y="116397"/>
                    </a:lnTo>
                    <a:cubicBezTo>
                      <a:pt x="0" y="52113"/>
                      <a:pt x="52113" y="0"/>
                      <a:pt x="116397" y="0"/>
                    </a:cubicBezTo>
                    <a:close/>
                  </a:path>
                </a:pathLst>
              </a:custGeom>
              <a:solidFill>
                <a:srgbClr val="FF66C4"/>
              </a:solidFill>
            </p:spPr>
          </p:sp>
          <p:sp>
            <p:nvSpPr>
              <p:cNvPr name="TextBox 52" id="52"/>
              <p:cNvSpPr txBox="true"/>
              <p:nvPr/>
            </p:nvSpPr>
            <p:spPr>
              <a:xfrm>
                <a:off x="0" y="-142875"/>
                <a:ext cx="591355" cy="375670"/>
              </a:xfrm>
              <a:prstGeom prst="rect">
                <a:avLst/>
              </a:prstGeom>
            </p:spPr>
            <p:txBody>
              <a:bodyPr anchor="ctr" rtlCol="false" tIns="50800" lIns="50800" bIns="50800" rIns="50800"/>
              <a:lstStyle/>
              <a:p>
                <a:pPr algn="ctr">
                  <a:lnSpc>
                    <a:spcPts val="5179"/>
                  </a:lnSpc>
                </a:pPr>
                <a:r>
                  <a:rPr lang="en-US" b="true" sz="3699">
                    <a:solidFill>
                      <a:srgbClr val="000000"/>
                    </a:solidFill>
                    <a:latin typeface="Times New Roman Bold"/>
                    <a:ea typeface="Times New Roman Bold"/>
                    <a:cs typeface="Times New Roman Bold"/>
                    <a:sym typeface="Times New Roman Bold"/>
                  </a:rPr>
                  <a:t>feat</a:t>
                </a:r>
              </a:p>
            </p:txBody>
          </p:sp>
        </p:grpSp>
        <p:sp>
          <p:nvSpPr>
            <p:cNvPr name="AutoShape 53" id="53"/>
            <p:cNvSpPr/>
            <p:nvPr/>
          </p:nvSpPr>
          <p:spPr>
            <a:xfrm flipV="true">
              <a:off x="7234804" y="4922681"/>
              <a:ext cx="2761801" cy="0"/>
            </a:xfrm>
            <a:prstGeom prst="line">
              <a:avLst/>
            </a:prstGeom>
            <a:ln cap="flat" w="50800">
              <a:solidFill>
                <a:srgbClr val="000000"/>
              </a:solidFill>
              <a:prstDash val="sysDash"/>
              <a:headEnd type="none" len="sm" w="sm"/>
              <a:tailEnd type="none" len="sm" w="sm"/>
            </a:ln>
          </p:spPr>
        </p:sp>
        <p:grpSp>
          <p:nvGrpSpPr>
            <p:cNvPr name="Group 54" id="54"/>
            <p:cNvGrpSpPr/>
            <p:nvPr/>
          </p:nvGrpSpPr>
          <p:grpSpPr>
            <a:xfrm rot="0">
              <a:off x="9996605" y="4086405"/>
              <a:ext cx="1647590" cy="1672552"/>
              <a:chOff x="0" y="0"/>
              <a:chExt cx="743445" cy="754709"/>
            </a:xfrm>
          </p:grpSpPr>
          <p:sp>
            <p:nvSpPr>
              <p:cNvPr name="Freeform 55" id="55"/>
              <p:cNvSpPr/>
              <p:nvPr/>
            </p:nvSpPr>
            <p:spPr>
              <a:xfrm flipH="false" flipV="false" rot="0">
                <a:off x="0" y="0"/>
                <a:ext cx="743445" cy="754709"/>
              </a:xfrm>
              <a:custGeom>
                <a:avLst/>
                <a:gdLst/>
                <a:ahLst/>
                <a:cxnLst/>
                <a:rect r="r" b="b" t="t" l="l"/>
                <a:pathLst>
                  <a:path h="754709" w="743445">
                    <a:moveTo>
                      <a:pt x="371723" y="0"/>
                    </a:moveTo>
                    <a:cubicBezTo>
                      <a:pt x="166426" y="0"/>
                      <a:pt x="0" y="168947"/>
                      <a:pt x="0" y="377354"/>
                    </a:cubicBezTo>
                    <a:cubicBezTo>
                      <a:pt x="0" y="585762"/>
                      <a:pt x="166426" y="754709"/>
                      <a:pt x="371723" y="754709"/>
                    </a:cubicBezTo>
                    <a:cubicBezTo>
                      <a:pt x="577019" y="754709"/>
                      <a:pt x="743445" y="585762"/>
                      <a:pt x="743445" y="377354"/>
                    </a:cubicBezTo>
                    <a:cubicBezTo>
                      <a:pt x="743445" y="168947"/>
                      <a:pt x="577019" y="0"/>
                      <a:pt x="371723" y="0"/>
                    </a:cubicBezTo>
                    <a:close/>
                  </a:path>
                </a:pathLst>
              </a:custGeom>
              <a:solidFill>
                <a:srgbClr val="FF914D"/>
              </a:solidFill>
            </p:spPr>
          </p:sp>
          <p:sp>
            <p:nvSpPr>
              <p:cNvPr name="TextBox 56" id="56"/>
              <p:cNvSpPr txBox="true"/>
              <p:nvPr/>
            </p:nvSpPr>
            <p:spPr>
              <a:xfrm>
                <a:off x="69698" y="42179"/>
                <a:ext cx="604049" cy="641776"/>
              </a:xfrm>
              <a:prstGeom prst="rect">
                <a:avLst/>
              </a:prstGeom>
            </p:spPr>
            <p:txBody>
              <a:bodyPr anchor="ctr" rtlCol="false" tIns="50800" lIns="50800" bIns="50800" rIns="50800"/>
              <a:lstStyle/>
              <a:p>
                <a:pPr algn="ctr">
                  <a:lnSpc>
                    <a:spcPts val="2659"/>
                  </a:lnSpc>
                  <a:spcBef>
                    <a:spcPct val="0"/>
                  </a:spcBef>
                </a:pPr>
              </a:p>
            </p:txBody>
          </p:sp>
        </p:grpSp>
        <p:grpSp>
          <p:nvGrpSpPr>
            <p:cNvPr name="Group 57" id="57"/>
            <p:cNvGrpSpPr/>
            <p:nvPr/>
          </p:nvGrpSpPr>
          <p:grpSpPr>
            <a:xfrm rot="0">
              <a:off x="10064420" y="1308239"/>
              <a:ext cx="1647590" cy="1672552"/>
              <a:chOff x="0" y="0"/>
              <a:chExt cx="743445" cy="754709"/>
            </a:xfrm>
          </p:grpSpPr>
          <p:sp>
            <p:nvSpPr>
              <p:cNvPr name="Freeform 58" id="58"/>
              <p:cNvSpPr/>
              <p:nvPr/>
            </p:nvSpPr>
            <p:spPr>
              <a:xfrm flipH="false" flipV="false" rot="0">
                <a:off x="0" y="0"/>
                <a:ext cx="743445" cy="754709"/>
              </a:xfrm>
              <a:custGeom>
                <a:avLst/>
                <a:gdLst/>
                <a:ahLst/>
                <a:cxnLst/>
                <a:rect r="r" b="b" t="t" l="l"/>
                <a:pathLst>
                  <a:path h="754709" w="743445">
                    <a:moveTo>
                      <a:pt x="371723" y="0"/>
                    </a:moveTo>
                    <a:cubicBezTo>
                      <a:pt x="166426" y="0"/>
                      <a:pt x="0" y="168947"/>
                      <a:pt x="0" y="377354"/>
                    </a:cubicBezTo>
                    <a:cubicBezTo>
                      <a:pt x="0" y="585762"/>
                      <a:pt x="166426" y="754709"/>
                      <a:pt x="371723" y="754709"/>
                    </a:cubicBezTo>
                    <a:cubicBezTo>
                      <a:pt x="577019" y="754709"/>
                      <a:pt x="743445" y="585762"/>
                      <a:pt x="743445" y="377354"/>
                    </a:cubicBezTo>
                    <a:cubicBezTo>
                      <a:pt x="743445" y="168947"/>
                      <a:pt x="577019" y="0"/>
                      <a:pt x="371723" y="0"/>
                    </a:cubicBezTo>
                    <a:close/>
                  </a:path>
                </a:pathLst>
              </a:custGeom>
              <a:solidFill>
                <a:srgbClr val="38B6FF"/>
              </a:solidFill>
            </p:spPr>
          </p:sp>
          <p:sp>
            <p:nvSpPr>
              <p:cNvPr name="TextBox 59" id="59"/>
              <p:cNvSpPr txBox="true"/>
              <p:nvPr/>
            </p:nvSpPr>
            <p:spPr>
              <a:xfrm>
                <a:off x="69698" y="42179"/>
                <a:ext cx="604049" cy="641776"/>
              </a:xfrm>
              <a:prstGeom prst="rect">
                <a:avLst/>
              </a:prstGeom>
            </p:spPr>
            <p:txBody>
              <a:bodyPr anchor="ctr" rtlCol="false" tIns="50800" lIns="50800" bIns="50800" rIns="50800"/>
              <a:lstStyle/>
              <a:p>
                <a:pPr algn="ctr">
                  <a:lnSpc>
                    <a:spcPts val="2659"/>
                  </a:lnSpc>
                  <a:spcBef>
                    <a:spcPct val="0"/>
                  </a:spcBef>
                </a:pPr>
              </a:p>
            </p:txBody>
          </p:sp>
        </p:grpSp>
        <p:sp>
          <p:nvSpPr>
            <p:cNvPr name="AutoShape 60" id="60"/>
            <p:cNvSpPr/>
            <p:nvPr/>
          </p:nvSpPr>
          <p:spPr>
            <a:xfrm flipV="true">
              <a:off x="5289791" y="2144515"/>
              <a:ext cx="4774629" cy="0"/>
            </a:xfrm>
            <a:prstGeom prst="line">
              <a:avLst/>
            </a:prstGeom>
            <a:ln cap="flat" w="50800">
              <a:solidFill>
                <a:srgbClr val="000000"/>
              </a:solidFill>
              <a:prstDash val="sysDash"/>
              <a:headEnd type="none" len="sm" w="sm"/>
              <a:tailEnd type="none" len="sm" w="sm"/>
            </a:ln>
          </p:spPr>
        </p:sp>
        <p:sp>
          <p:nvSpPr>
            <p:cNvPr name="AutoShape 61" id="61"/>
            <p:cNvSpPr/>
            <p:nvPr/>
          </p:nvSpPr>
          <p:spPr>
            <a:xfrm flipV="true">
              <a:off x="11644195" y="4922681"/>
              <a:ext cx="2333357" cy="0"/>
            </a:xfrm>
            <a:prstGeom prst="line">
              <a:avLst/>
            </a:prstGeom>
            <a:ln cap="flat" w="50800">
              <a:solidFill>
                <a:srgbClr val="000000"/>
              </a:solidFill>
              <a:prstDash val="sysDash"/>
              <a:headEnd type="none" len="sm" w="sm"/>
              <a:tailEnd type="none" len="sm" w="sm"/>
            </a:ln>
          </p:spPr>
        </p:sp>
        <p:grpSp>
          <p:nvGrpSpPr>
            <p:cNvPr name="Group 62" id="62"/>
            <p:cNvGrpSpPr/>
            <p:nvPr/>
          </p:nvGrpSpPr>
          <p:grpSpPr>
            <a:xfrm rot="0">
              <a:off x="13977552" y="4086405"/>
              <a:ext cx="1647590" cy="1672552"/>
              <a:chOff x="0" y="0"/>
              <a:chExt cx="743445" cy="754709"/>
            </a:xfrm>
          </p:grpSpPr>
          <p:sp>
            <p:nvSpPr>
              <p:cNvPr name="Freeform 63" id="63"/>
              <p:cNvSpPr/>
              <p:nvPr/>
            </p:nvSpPr>
            <p:spPr>
              <a:xfrm flipH="false" flipV="false" rot="0">
                <a:off x="0" y="0"/>
                <a:ext cx="743445" cy="754709"/>
              </a:xfrm>
              <a:custGeom>
                <a:avLst/>
                <a:gdLst/>
                <a:ahLst/>
                <a:cxnLst/>
                <a:rect r="r" b="b" t="t" l="l"/>
                <a:pathLst>
                  <a:path h="754709" w="743445">
                    <a:moveTo>
                      <a:pt x="371723" y="0"/>
                    </a:moveTo>
                    <a:cubicBezTo>
                      <a:pt x="166426" y="0"/>
                      <a:pt x="0" y="168947"/>
                      <a:pt x="0" y="377354"/>
                    </a:cubicBezTo>
                    <a:cubicBezTo>
                      <a:pt x="0" y="585762"/>
                      <a:pt x="166426" y="754709"/>
                      <a:pt x="371723" y="754709"/>
                    </a:cubicBezTo>
                    <a:cubicBezTo>
                      <a:pt x="577019" y="754709"/>
                      <a:pt x="743445" y="585762"/>
                      <a:pt x="743445" y="377354"/>
                    </a:cubicBezTo>
                    <a:cubicBezTo>
                      <a:pt x="743445" y="168947"/>
                      <a:pt x="577019" y="0"/>
                      <a:pt x="371723" y="0"/>
                    </a:cubicBezTo>
                    <a:close/>
                  </a:path>
                </a:pathLst>
              </a:custGeom>
              <a:solidFill>
                <a:srgbClr val="FF914D"/>
              </a:solidFill>
            </p:spPr>
          </p:sp>
          <p:sp>
            <p:nvSpPr>
              <p:cNvPr name="TextBox 64" id="64"/>
              <p:cNvSpPr txBox="true"/>
              <p:nvPr/>
            </p:nvSpPr>
            <p:spPr>
              <a:xfrm>
                <a:off x="69698" y="42179"/>
                <a:ext cx="604049" cy="641776"/>
              </a:xfrm>
              <a:prstGeom prst="rect">
                <a:avLst/>
              </a:prstGeom>
            </p:spPr>
            <p:txBody>
              <a:bodyPr anchor="ctr" rtlCol="false" tIns="50800" lIns="50800" bIns="50800" rIns="50800"/>
              <a:lstStyle/>
              <a:p>
                <a:pPr algn="ctr">
                  <a:lnSpc>
                    <a:spcPts val="2659"/>
                  </a:lnSpc>
                  <a:spcBef>
                    <a:spcPct val="0"/>
                  </a:spcBef>
                </a:pPr>
              </a:p>
            </p:txBody>
          </p:sp>
        </p:grpSp>
        <p:sp>
          <p:nvSpPr>
            <p:cNvPr name="AutoShape 65" id="65"/>
            <p:cNvSpPr/>
            <p:nvPr/>
          </p:nvSpPr>
          <p:spPr>
            <a:xfrm>
              <a:off x="11563354" y="2623837"/>
              <a:ext cx="2562855" cy="1819523"/>
            </a:xfrm>
            <a:prstGeom prst="line">
              <a:avLst/>
            </a:prstGeom>
            <a:ln cap="flat" w="50800">
              <a:solidFill>
                <a:srgbClr val="000000"/>
              </a:solidFill>
              <a:prstDash val="sysDash"/>
              <a:headEnd type="none" len="sm" w="sm"/>
              <a:tailEnd type="none" len="sm" w="sm"/>
            </a:ln>
          </p:spPr>
        </p:sp>
        <p:grpSp>
          <p:nvGrpSpPr>
            <p:cNvPr name="Group 66" id="66"/>
            <p:cNvGrpSpPr/>
            <p:nvPr/>
          </p:nvGrpSpPr>
          <p:grpSpPr>
            <a:xfrm rot="0">
              <a:off x="13304479" y="5620392"/>
              <a:ext cx="2993737" cy="1938781"/>
              <a:chOff x="0" y="0"/>
              <a:chExt cx="591355" cy="382969"/>
            </a:xfrm>
          </p:grpSpPr>
          <p:sp>
            <p:nvSpPr>
              <p:cNvPr name="Freeform 67" id="67"/>
              <p:cNvSpPr/>
              <p:nvPr/>
            </p:nvSpPr>
            <p:spPr>
              <a:xfrm flipH="false" flipV="false" rot="0">
                <a:off x="0" y="0"/>
                <a:ext cx="591355" cy="382969"/>
              </a:xfrm>
              <a:custGeom>
                <a:avLst/>
                <a:gdLst/>
                <a:ahLst/>
                <a:cxnLst/>
                <a:rect r="r" b="b" t="t" l="l"/>
                <a:pathLst>
                  <a:path h="382969" w="591355">
                    <a:moveTo>
                      <a:pt x="175851" y="0"/>
                    </a:moveTo>
                    <a:lnTo>
                      <a:pt x="415505" y="0"/>
                    </a:lnTo>
                    <a:cubicBezTo>
                      <a:pt x="512624" y="0"/>
                      <a:pt x="591355" y="78731"/>
                      <a:pt x="591355" y="175851"/>
                    </a:cubicBezTo>
                    <a:lnTo>
                      <a:pt x="591355" y="207118"/>
                    </a:lnTo>
                    <a:cubicBezTo>
                      <a:pt x="591355" y="253757"/>
                      <a:pt x="572828" y="298485"/>
                      <a:pt x="539850" y="331464"/>
                    </a:cubicBezTo>
                    <a:cubicBezTo>
                      <a:pt x="506872" y="364442"/>
                      <a:pt x="462143" y="382969"/>
                      <a:pt x="415505" y="382969"/>
                    </a:cubicBezTo>
                    <a:lnTo>
                      <a:pt x="175851" y="382969"/>
                    </a:lnTo>
                    <a:cubicBezTo>
                      <a:pt x="78731" y="382969"/>
                      <a:pt x="0" y="304238"/>
                      <a:pt x="0" y="207118"/>
                    </a:cubicBezTo>
                    <a:lnTo>
                      <a:pt x="0" y="175851"/>
                    </a:lnTo>
                    <a:cubicBezTo>
                      <a:pt x="0" y="78731"/>
                      <a:pt x="78731" y="0"/>
                      <a:pt x="175851" y="0"/>
                    </a:cubicBezTo>
                    <a:close/>
                  </a:path>
                </a:pathLst>
              </a:custGeom>
              <a:solidFill>
                <a:srgbClr val="00BF63"/>
              </a:solidFill>
            </p:spPr>
          </p:sp>
          <p:sp>
            <p:nvSpPr>
              <p:cNvPr name="TextBox 68" id="68"/>
              <p:cNvSpPr txBox="true"/>
              <p:nvPr/>
            </p:nvSpPr>
            <p:spPr>
              <a:xfrm>
                <a:off x="0" y="-142875"/>
                <a:ext cx="591355" cy="525844"/>
              </a:xfrm>
              <a:prstGeom prst="rect">
                <a:avLst/>
              </a:prstGeom>
            </p:spPr>
            <p:txBody>
              <a:bodyPr anchor="ctr" rtlCol="false" tIns="50800" lIns="50800" bIns="50800" rIns="50800"/>
              <a:lstStyle/>
              <a:p>
                <a:pPr algn="ctr">
                  <a:lnSpc>
                    <a:spcPts val="5179"/>
                  </a:lnSpc>
                </a:pPr>
                <a:r>
                  <a:rPr lang="en-US" sz="3699" b="true">
                    <a:solidFill>
                      <a:srgbClr val="000000"/>
                    </a:solidFill>
                    <a:latin typeface="Times New Roman Bold"/>
                    <a:ea typeface="Times New Roman Bold"/>
                    <a:cs typeface="Times New Roman Bold"/>
                    <a:sym typeface="Times New Roman Bold"/>
                  </a:rPr>
                  <a:t>merge</a:t>
                </a:r>
              </a:p>
              <a:p>
                <a:pPr algn="ctr">
                  <a:lnSpc>
                    <a:spcPts val="5179"/>
                  </a:lnSpc>
                </a:pPr>
                <a:r>
                  <a:rPr lang="en-US" b="true" sz="3699">
                    <a:solidFill>
                      <a:srgbClr val="000000"/>
                    </a:solidFill>
                    <a:latin typeface="Times New Roman Bold"/>
                    <a:ea typeface="Times New Roman Bold"/>
                    <a:cs typeface="Times New Roman Bold"/>
                    <a:sym typeface="Times New Roman Bold"/>
                  </a:rPr>
                  <a:t>commit</a:t>
                </a:r>
              </a:p>
            </p:txBody>
          </p:sp>
        </p:grpSp>
        <p:grpSp>
          <p:nvGrpSpPr>
            <p:cNvPr name="Group 69" id="69"/>
            <p:cNvGrpSpPr/>
            <p:nvPr/>
          </p:nvGrpSpPr>
          <p:grpSpPr>
            <a:xfrm rot="0">
              <a:off x="16486639" y="1308239"/>
              <a:ext cx="1647590" cy="1672552"/>
              <a:chOff x="0" y="0"/>
              <a:chExt cx="743445" cy="754709"/>
            </a:xfrm>
          </p:grpSpPr>
          <p:sp>
            <p:nvSpPr>
              <p:cNvPr name="Freeform 70" id="70"/>
              <p:cNvSpPr/>
              <p:nvPr/>
            </p:nvSpPr>
            <p:spPr>
              <a:xfrm flipH="false" flipV="false" rot="0">
                <a:off x="0" y="0"/>
                <a:ext cx="743445" cy="754709"/>
              </a:xfrm>
              <a:custGeom>
                <a:avLst/>
                <a:gdLst/>
                <a:ahLst/>
                <a:cxnLst/>
                <a:rect r="r" b="b" t="t" l="l"/>
                <a:pathLst>
                  <a:path h="754709" w="743445">
                    <a:moveTo>
                      <a:pt x="371723" y="0"/>
                    </a:moveTo>
                    <a:cubicBezTo>
                      <a:pt x="166426" y="0"/>
                      <a:pt x="0" y="168947"/>
                      <a:pt x="0" y="377354"/>
                    </a:cubicBezTo>
                    <a:cubicBezTo>
                      <a:pt x="0" y="585762"/>
                      <a:pt x="166426" y="754709"/>
                      <a:pt x="371723" y="754709"/>
                    </a:cubicBezTo>
                    <a:cubicBezTo>
                      <a:pt x="577019" y="754709"/>
                      <a:pt x="743445" y="585762"/>
                      <a:pt x="743445" y="377354"/>
                    </a:cubicBezTo>
                    <a:cubicBezTo>
                      <a:pt x="743445" y="168947"/>
                      <a:pt x="577019" y="0"/>
                      <a:pt x="371723" y="0"/>
                    </a:cubicBezTo>
                    <a:close/>
                  </a:path>
                </a:pathLst>
              </a:custGeom>
              <a:solidFill>
                <a:srgbClr val="38B6FF"/>
              </a:solidFill>
            </p:spPr>
          </p:sp>
          <p:sp>
            <p:nvSpPr>
              <p:cNvPr name="TextBox 71" id="71"/>
              <p:cNvSpPr txBox="true"/>
              <p:nvPr/>
            </p:nvSpPr>
            <p:spPr>
              <a:xfrm>
                <a:off x="69698" y="42179"/>
                <a:ext cx="604049" cy="641776"/>
              </a:xfrm>
              <a:prstGeom prst="rect">
                <a:avLst/>
              </a:prstGeom>
            </p:spPr>
            <p:txBody>
              <a:bodyPr anchor="ctr" rtlCol="false" tIns="50800" lIns="50800" bIns="50800" rIns="50800"/>
              <a:lstStyle/>
              <a:p>
                <a:pPr algn="ctr">
                  <a:lnSpc>
                    <a:spcPts val="2659"/>
                  </a:lnSpc>
                  <a:spcBef>
                    <a:spcPct val="0"/>
                  </a:spcBef>
                </a:pPr>
              </a:p>
            </p:txBody>
          </p:sp>
        </p:grpSp>
        <p:sp>
          <p:nvSpPr>
            <p:cNvPr name="AutoShape 72" id="72"/>
            <p:cNvSpPr/>
            <p:nvPr/>
          </p:nvSpPr>
          <p:spPr>
            <a:xfrm>
              <a:off x="11712010" y="2144515"/>
              <a:ext cx="4774629" cy="0"/>
            </a:xfrm>
            <a:prstGeom prst="line">
              <a:avLst/>
            </a:prstGeom>
            <a:ln cap="flat" w="50800">
              <a:solidFill>
                <a:srgbClr val="000000"/>
              </a:solidFill>
              <a:prstDash val="sysDash"/>
              <a:headEnd type="none" len="sm" w="sm"/>
              <a:tailEnd type="none" len="sm" w="sm"/>
            </a:ln>
          </p:spPr>
        </p:sp>
        <p:sp>
          <p:nvSpPr>
            <p:cNvPr name="AutoShape 73" id="73"/>
            <p:cNvSpPr/>
            <p:nvPr/>
          </p:nvSpPr>
          <p:spPr>
            <a:xfrm>
              <a:off x="15624995" y="4938617"/>
              <a:ext cx="4753536" cy="91972"/>
            </a:xfrm>
            <a:prstGeom prst="line">
              <a:avLst/>
            </a:prstGeom>
            <a:ln cap="flat" w="50800">
              <a:solidFill>
                <a:srgbClr val="000000"/>
              </a:solidFill>
              <a:prstDash val="sysDash"/>
              <a:headEnd type="none" len="sm" w="sm"/>
              <a:tailEnd type="none" len="sm" w="sm"/>
            </a:ln>
          </p:spPr>
        </p:sp>
        <p:grpSp>
          <p:nvGrpSpPr>
            <p:cNvPr name="Group 74" id="74"/>
            <p:cNvGrpSpPr/>
            <p:nvPr/>
          </p:nvGrpSpPr>
          <p:grpSpPr>
            <a:xfrm rot="0">
              <a:off x="20378385" y="4210249"/>
              <a:ext cx="1647590" cy="1672552"/>
              <a:chOff x="0" y="0"/>
              <a:chExt cx="743445" cy="754709"/>
            </a:xfrm>
          </p:grpSpPr>
          <p:sp>
            <p:nvSpPr>
              <p:cNvPr name="Freeform 75" id="75"/>
              <p:cNvSpPr/>
              <p:nvPr/>
            </p:nvSpPr>
            <p:spPr>
              <a:xfrm flipH="false" flipV="false" rot="0">
                <a:off x="0" y="0"/>
                <a:ext cx="743445" cy="754709"/>
              </a:xfrm>
              <a:custGeom>
                <a:avLst/>
                <a:gdLst/>
                <a:ahLst/>
                <a:cxnLst/>
                <a:rect r="r" b="b" t="t" l="l"/>
                <a:pathLst>
                  <a:path h="754709" w="743445">
                    <a:moveTo>
                      <a:pt x="371723" y="0"/>
                    </a:moveTo>
                    <a:cubicBezTo>
                      <a:pt x="166426" y="0"/>
                      <a:pt x="0" y="168947"/>
                      <a:pt x="0" y="377354"/>
                    </a:cubicBezTo>
                    <a:cubicBezTo>
                      <a:pt x="0" y="585762"/>
                      <a:pt x="166426" y="754709"/>
                      <a:pt x="371723" y="754709"/>
                    </a:cubicBezTo>
                    <a:cubicBezTo>
                      <a:pt x="577019" y="754709"/>
                      <a:pt x="743445" y="585762"/>
                      <a:pt x="743445" y="377354"/>
                    </a:cubicBezTo>
                    <a:cubicBezTo>
                      <a:pt x="743445" y="168947"/>
                      <a:pt x="577019" y="0"/>
                      <a:pt x="371723" y="0"/>
                    </a:cubicBezTo>
                    <a:close/>
                  </a:path>
                </a:pathLst>
              </a:custGeom>
              <a:solidFill>
                <a:srgbClr val="FF914D"/>
              </a:solidFill>
            </p:spPr>
          </p:sp>
          <p:sp>
            <p:nvSpPr>
              <p:cNvPr name="TextBox 76" id="76"/>
              <p:cNvSpPr txBox="true"/>
              <p:nvPr/>
            </p:nvSpPr>
            <p:spPr>
              <a:xfrm>
                <a:off x="69698" y="42179"/>
                <a:ext cx="604049" cy="641776"/>
              </a:xfrm>
              <a:prstGeom prst="rect">
                <a:avLst/>
              </a:prstGeom>
            </p:spPr>
            <p:txBody>
              <a:bodyPr anchor="ctr" rtlCol="false" tIns="50800" lIns="50800" bIns="50800" rIns="50800"/>
              <a:lstStyle/>
              <a:p>
                <a:pPr algn="ctr">
                  <a:lnSpc>
                    <a:spcPts val="2659"/>
                  </a:lnSpc>
                  <a:spcBef>
                    <a:spcPct val="0"/>
                  </a:spcBef>
                </a:pPr>
              </a:p>
            </p:txBody>
          </p:sp>
        </p:grpSp>
        <p:sp>
          <p:nvSpPr>
            <p:cNvPr name="AutoShape 77" id="77"/>
            <p:cNvSpPr/>
            <p:nvPr/>
          </p:nvSpPr>
          <p:spPr>
            <a:xfrm>
              <a:off x="17974404" y="2639626"/>
              <a:ext cx="2563807" cy="1911788"/>
            </a:xfrm>
            <a:prstGeom prst="line">
              <a:avLst/>
            </a:prstGeom>
            <a:ln cap="flat" w="50800">
              <a:solidFill>
                <a:srgbClr val="000000"/>
              </a:solidFill>
              <a:prstDash val="sysDash"/>
              <a:headEnd type="none" len="sm" w="sm"/>
              <a:tailEnd type="none" len="sm" w="sm"/>
            </a:ln>
          </p:spPr>
        </p:sp>
        <p:grpSp>
          <p:nvGrpSpPr>
            <p:cNvPr name="Group 78" id="78"/>
            <p:cNvGrpSpPr/>
            <p:nvPr/>
          </p:nvGrpSpPr>
          <p:grpSpPr>
            <a:xfrm rot="0">
              <a:off x="19705311" y="5744236"/>
              <a:ext cx="2993737" cy="1938781"/>
              <a:chOff x="0" y="0"/>
              <a:chExt cx="591355" cy="382969"/>
            </a:xfrm>
          </p:grpSpPr>
          <p:sp>
            <p:nvSpPr>
              <p:cNvPr name="Freeform 79" id="79"/>
              <p:cNvSpPr/>
              <p:nvPr/>
            </p:nvSpPr>
            <p:spPr>
              <a:xfrm flipH="false" flipV="false" rot="0">
                <a:off x="0" y="0"/>
                <a:ext cx="591355" cy="382969"/>
              </a:xfrm>
              <a:custGeom>
                <a:avLst/>
                <a:gdLst/>
                <a:ahLst/>
                <a:cxnLst/>
                <a:rect r="r" b="b" t="t" l="l"/>
                <a:pathLst>
                  <a:path h="382969" w="591355">
                    <a:moveTo>
                      <a:pt x="175851" y="0"/>
                    </a:moveTo>
                    <a:lnTo>
                      <a:pt x="415505" y="0"/>
                    </a:lnTo>
                    <a:cubicBezTo>
                      <a:pt x="512624" y="0"/>
                      <a:pt x="591355" y="78731"/>
                      <a:pt x="591355" y="175851"/>
                    </a:cubicBezTo>
                    <a:lnTo>
                      <a:pt x="591355" y="207118"/>
                    </a:lnTo>
                    <a:cubicBezTo>
                      <a:pt x="591355" y="253757"/>
                      <a:pt x="572828" y="298485"/>
                      <a:pt x="539850" y="331464"/>
                    </a:cubicBezTo>
                    <a:cubicBezTo>
                      <a:pt x="506872" y="364442"/>
                      <a:pt x="462143" y="382969"/>
                      <a:pt x="415505" y="382969"/>
                    </a:cubicBezTo>
                    <a:lnTo>
                      <a:pt x="175851" y="382969"/>
                    </a:lnTo>
                    <a:cubicBezTo>
                      <a:pt x="78731" y="382969"/>
                      <a:pt x="0" y="304238"/>
                      <a:pt x="0" y="207118"/>
                    </a:cubicBezTo>
                    <a:lnTo>
                      <a:pt x="0" y="175851"/>
                    </a:lnTo>
                    <a:cubicBezTo>
                      <a:pt x="0" y="78731"/>
                      <a:pt x="78731" y="0"/>
                      <a:pt x="175851" y="0"/>
                    </a:cubicBezTo>
                    <a:close/>
                  </a:path>
                </a:pathLst>
              </a:custGeom>
              <a:solidFill>
                <a:srgbClr val="00BF63"/>
              </a:solidFill>
            </p:spPr>
          </p:sp>
          <p:sp>
            <p:nvSpPr>
              <p:cNvPr name="TextBox 80" id="80"/>
              <p:cNvSpPr txBox="true"/>
              <p:nvPr/>
            </p:nvSpPr>
            <p:spPr>
              <a:xfrm>
                <a:off x="0" y="-142875"/>
                <a:ext cx="591355" cy="525844"/>
              </a:xfrm>
              <a:prstGeom prst="rect">
                <a:avLst/>
              </a:prstGeom>
            </p:spPr>
            <p:txBody>
              <a:bodyPr anchor="ctr" rtlCol="false" tIns="50800" lIns="50800" bIns="50800" rIns="50800"/>
              <a:lstStyle/>
              <a:p>
                <a:pPr algn="ctr">
                  <a:lnSpc>
                    <a:spcPts val="5179"/>
                  </a:lnSpc>
                </a:pPr>
                <a:r>
                  <a:rPr lang="en-US" sz="3699" b="true">
                    <a:solidFill>
                      <a:srgbClr val="000000"/>
                    </a:solidFill>
                    <a:latin typeface="Times New Roman Bold"/>
                    <a:ea typeface="Times New Roman Bold"/>
                    <a:cs typeface="Times New Roman Bold"/>
                    <a:sym typeface="Times New Roman Bold"/>
                  </a:rPr>
                  <a:t>merge</a:t>
                </a:r>
              </a:p>
              <a:p>
                <a:pPr algn="ctr">
                  <a:lnSpc>
                    <a:spcPts val="5179"/>
                  </a:lnSpc>
                </a:pPr>
                <a:r>
                  <a:rPr lang="en-US" b="true" sz="3699">
                    <a:solidFill>
                      <a:srgbClr val="000000"/>
                    </a:solidFill>
                    <a:latin typeface="Times New Roman Bold"/>
                    <a:ea typeface="Times New Roman Bold"/>
                    <a:cs typeface="Times New Roman Bold"/>
                    <a:sym typeface="Times New Roman Bold"/>
                  </a:rPr>
                  <a:t>commit</a:t>
                </a:r>
              </a:p>
            </p:txBody>
          </p:sp>
        </p:grpSp>
      </p:grpSp>
      <p:sp>
        <p:nvSpPr>
          <p:cNvPr name="AutoShape 81" id="81"/>
          <p:cNvSpPr/>
          <p:nvPr/>
        </p:nvSpPr>
        <p:spPr>
          <a:xfrm flipV="true">
            <a:off x="8947684" y="5762263"/>
            <a:ext cx="0" cy="2539653"/>
          </a:xfrm>
          <a:prstGeom prst="line">
            <a:avLst/>
          </a:prstGeom>
          <a:ln cap="flat" w="180975">
            <a:solidFill>
              <a:srgbClr val="FF3131"/>
            </a:solidFill>
            <a:prstDash val="solid"/>
            <a:headEnd type="arrow" len="sm" w="med"/>
            <a:tailEnd type="none" len="sm" w="sm"/>
          </a:ln>
        </p:spPr>
      </p:sp>
      <p:grpSp>
        <p:nvGrpSpPr>
          <p:cNvPr name="Group 82" id="82"/>
          <p:cNvGrpSpPr/>
          <p:nvPr/>
        </p:nvGrpSpPr>
        <p:grpSpPr>
          <a:xfrm rot="0">
            <a:off x="9663596" y="6305046"/>
            <a:ext cx="3790503" cy="1454086"/>
            <a:chOff x="0" y="0"/>
            <a:chExt cx="998322" cy="382969"/>
          </a:xfrm>
        </p:grpSpPr>
        <p:sp>
          <p:nvSpPr>
            <p:cNvPr name="Freeform 83" id="83"/>
            <p:cNvSpPr/>
            <p:nvPr/>
          </p:nvSpPr>
          <p:spPr>
            <a:xfrm flipH="false" flipV="false" rot="0">
              <a:off x="0" y="0"/>
              <a:ext cx="998322" cy="382969"/>
            </a:xfrm>
            <a:custGeom>
              <a:avLst/>
              <a:gdLst/>
              <a:ahLst/>
              <a:cxnLst/>
              <a:rect r="r" b="b" t="t" l="l"/>
              <a:pathLst>
                <a:path h="382969" w="998322">
                  <a:moveTo>
                    <a:pt x="104165" y="0"/>
                  </a:moveTo>
                  <a:lnTo>
                    <a:pt x="894157" y="0"/>
                  </a:lnTo>
                  <a:cubicBezTo>
                    <a:pt x="951686" y="0"/>
                    <a:pt x="998322" y="46636"/>
                    <a:pt x="998322" y="104165"/>
                  </a:cubicBezTo>
                  <a:lnTo>
                    <a:pt x="998322" y="278804"/>
                  </a:lnTo>
                  <a:cubicBezTo>
                    <a:pt x="998322" y="336333"/>
                    <a:pt x="951686" y="382969"/>
                    <a:pt x="894157" y="382969"/>
                  </a:cubicBezTo>
                  <a:lnTo>
                    <a:pt x="104165" y="382969"/>
                  </a:lnTo>
                  <a:cubicBezTo>
                    <a:pt x="46636" y="382969"/>
                    <a:pt x="0" y="336333"/>
                    <a:pt x="0" y="278804"/>
                  </a:cubicBezTo>
                  <a:lnTo>
                    <a:pt x="0" y="104165"/>
                  </a:lnTo>
                  <a:cubicBezTo>
                    <a:pt x="0" y="46636"/>
                    <a:pt x="46636" y="0"/>
                    <a:pt x="104165" y="0"/>
                  </a:cubicBezTo>
                  <a:close/>
                </a:path>
              </a:pathLst>
            </a:custGeom>
            <a:solidFill>
              <a:srgbClr val="38B6FF"/>
            </a:solidFill>
          </p:spPr>
        </p:sp>
        <p:sp>
          <p:nvSpPr>
            <p:cNvPr name="TextBox 84" id="84"/>
            <p:cNvSpPr txBox="true"/>
            <p:nvPr/>
          </p:nvSpPr>
          <p:spPr>
            <a:xfrm>
              <a:off x="0" y="-142875"/>
              <a:ext cx="998322" cy="525844"/>
            </a:xfrm>
            <a:prstGeom prst="rect">
              <a:avLst/>
            </a:prstGeom>
          </p:spPr>
          <p:txBody>
            <a:bodyPr anchor="ctr" rtlCol="false" tIns="50800" lIns="50800" bIns="50800" rIns="50800"/>
            <a:lstStyle/>
            <a:p>
              <a:pPr algn="ctr">
                <a:lnSpc>
                  <a:spcPts val="5179"/>
                </a:lnSpc>
              </a:pPr>
              <a:r>
                <a:rPr lang="en-US" sz="3699" b="true">
                  <a:solidFill>
                    <a:srgbClr val="000000"/>
                  </a:solidFill>
                  <a:latin typeface="Times New Roman Bold"/>
                  <a:ea typeface="Times New Roman Bold"/>
                  <a:cs typeface="Times New Roman Bold"/>
                  <a:sym typeface="Times New Roman Bold"/>
                </a:rPr>
                <a:t>git switch feat</a:t>
              </a:r>
            </a:p>
            <a:p>
              <a:pPr algn="ctr">
                <a:lnSpc>
                  <a:spcPts val="5179"/>
                </a:lnSpc>
              </a:pPr>
              <a:r>
                <a:rPr lang="en-US" b="true" sz="3699">
                  <a:solidFill>
                    <a:srgbClr val="000000"/>
                  </a:solidFill>
                  <a:latin typeface="Times New Roman Bold"/>
                  <a:ea typeface="Times New Roman Bold"/>
                  <a:cs typeface="Times New Roman Bold"/>
                  <a:sym typeface="Times New Roman Bold"/>
                </a:rPr>
                <a:t>git rebase master</a:t>
              </a:r>
            </a:p>
          </p:txBody>
        </p:sp>
      </p:grpSp>
    </p:spTree>
  </p:cSld>
  <p:clrMapOvr>
    <a:masterClrMapping/>
  </p:clrMapOvr>
</p:sld>
</file>

<file path=ppt/slides/slide1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5528394" y="3109721"/>
            <a:ext cx="7231212" cy="4067557"/>
          </a:xfrm>
          <a:custGeom>
            <a:avLst/>
            <a:gdLst/>
            <a:ahLst/>
            <a:cxnLst/>
            <a:rect r="r" b="b" t="t" l="l"/>
            <a:pathLst>
              <a:path h="4067557" w="7231212">
                <a:moveTo>
                  <a:pt x="0" y="0"/>
                </a:moveTo>
                <a:lnTo>
                  <a:pt x="7231212" y="0"/>
                </a:lnTo>
                <a:lnTo>
                  <a:pt x="7231212" y="4067558"/>
                </a:lnTo>
                <a:lnTo>
                  <a:pt x="0" y="4067558"/>
                </a:lnTo>
                <a:lnTo>
                  <a:pt x="0" y="0"/>
                </a:lnTo>
                <a:close/>
              </a:path>
            </a:pathLst>
          </a:custGeom>
          <a:blipFill>
            <a:blip r:embed="rId3"/>
            <a:stretch>
              <a:fillRect l="0" t="0" r="0" b="0"/>
            </a:stretch>
          </a:blipFill>
        </p:spPr>
      </p:sp>
      <p:sp>
        <p:nvSpPr>
          <p:cNvPr name="TextBox 4" id="4"/>
          <p:cNvSpPr txBox="true"/>
          <p:nvPr/>
        </p:nvSpPr>
        <p:spPr>
          <a:xfrm rot="0">
            <a:off x="7184603" y="1605400"/>
            <a:ext cx="3918793" cy="1504321"/>
          </a:xfrm>
          <a:prstGeom prst="rect">
            <a:avLst/>
          </a:prstGeom>
        </p:spPr>
        <p:txBody>
          <a:bodyPr anchor="t" rtlCol="false" tIns="0" lIns="0" bIns="0" rIns="0">
            <a:spAutoFit/>
          </a:bodyPr>
          <a:lstStyle/>
          <a:p>
            <a:pPr algn="ctr">
              <a:lnSpc>
                <a:spcPts val="11059"/>
              </a:lnSpc>
              <a:spcBef>
                <a:spcPct val="0"/>
              </a:spcBef>
            </a:pPr>
            <a:r>
              <a:rPr lang="en-US" sz="7899">
                <a:solidFill>
                  <a:srgbClr val="000000"/>
                </a:solidFill>
                <a:latin typeface="Times New Roman"/>
                <a:ea typeface="Times New Roman"/>
                <a:cs typeface="Times New Roman"/>
                <a:sym typeface="Times New Roman"/>
              </a:rPr>
              <a:t>7.KISIM</a:t>
            </a:r>
          </a:p>
        </p:txBody>
      </p:sp>
    </p:spTree>
  </p:cSld>
  <p:clrMapOvr>
    <a:masterClrMapping/>
  </p:clrMapOvr>
</p:sld>
</file>

<file path=ppt/slides/slide1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TextBox 3" id="3"/>
          <p:cNvSpPr txBox="true"/>
          <p:nvPr/>
        </p:nvSpPr>
        <p:spPr>
          <a:xfrm rot="0">
            <a:off x="0" y="-161925"/>
            <a:ext cx="18288000" cy="10456547"/>
          </a:xfrm>
          <a:prstGeom prst="rect">
            <a:avLst/>
          </a:prstGeom>
        </p:spPr>
        <p:txBody>
          <a:bodyPr anchor="t" rtlCol="false" tIns="0" lIns="0" bIns="0" rIns="0">
            <a:spAutoFit/>
          </a:bodyPr>
          <a:lstStyle/>
          <a:p>
            <a:pPr algn="l">
              <a:lnSpc>
                <a:spcPts val="5879"/>
              </a:lnSpc>
              <a:spcBef>
                <a:spcPct val="0"/>
              </a:spcBef>
            </a:pPr>
            <a:r>
              <a:rPr lang="en-US" b="true" sz="4199">
                <a:solidFill>
                  <a:srgbClr val="000000"/>
                </a:solidFill>
                <a:latin typeface="Times New Roman Bold"/>
                <a:ea typeface="Times New Roman Bold"/>
                <a:cs typeface="Times New Roman Bold"/>
                <a:sym typeface="Times New Roman Bold"/>
              </a:rPr>
              <a:t>GitHub, </a:t>
            </a:r>
            <a:r>
              <a:rPr lang="en-US" sz="4199">
                <a:solidFill>
                  <a:srgbClr val="000000"/>
                </a:solidFill>
                <a:latin typeface="Times New Roman"/>
                <a:ea typeface="Times New Roman"/>
                <a:cs typeface="Times New Roman"/>
                <a:sym typeface="Times New Roman"/>
              </a:rPr>
              <a:t>yazılım projelerini barındırmak ve yönetmek için kullanılan bir platformdur. Git versiyon kontrol sistemini kullanır ve projelerinizi bulutta saklamanıza, işbirliği yapmanıza, kod paylaşmanıza olanak tanır.</a:t>
            </a:r>
          </a:p>
          <a:p>
            <a:pPr algn="l">
              <a:lnSpc>
                <a:spcPts val="5879"/>
              </a:lnSpc>
              <a:spcBef>
                <a:spcPct val="0"/>
              </a:spcBef>
            </a:pPr>
          </a:p>
          <a:p>
            <a:pPr algn="l">
              <a:lnSpc>
                <a:spcPts val="5879"/>
              </a:lnSpc>
              <a:spcBef>
                <a:spcPct val="0"/>
              </a:spcBef>
            </a:pPr>
            <a:r>
              <a:rPr lang="en-US" b="true" sz="4199">
                <a:solidFill>
                  <a:srgbClr val="000000"/>
                </a:solidFill>
                <a:latin typeface="Times New Roman Bold"/>
                <a:ea typeface="Times New Roman Bold"/>
                <a:cs typeface="Times New Roman Bold"/>
                <a:sym typeface="Times New Roman Bold"/>
              </a:rPr>
              <a:t>Ne işe yarar?</a:t>
            </a:r>
          </a:p>
          <a:p>
            <a:pPr algn="l">
              <a:lnSpc>
                <a:spcPts val="5879"/>
              </a:lnSpc>
              <a:spcBef>
                <a:spcPct val="0"/>
              </a:spcBef>
            </a:pPr>
            <a:r>
              <a:rPr lang="en-US" b="true" sz="4199">
                <a:solidFill>
                  <a:srgbClr val="000000"/>
                </a:solidFill>
                <a:latin typeface="Times New Roman Bold"/>
                <a:ea typeface="Times New Roman Bold"/>
                <a:cs typeface="Times New Roman Bold"/>
                <a:sym typeface="Times New Roman Bold"/>
              </a:rPr>
              <a:t> </a:t>
            </a:r>
            <a:r>
              <a:rPr lang="en-US" sz="4199">
                <a:solidFill>
                  <a:srgbClr val="000000"/>
                </a:solidFill>
                <a:latin typeface="Times New Roman"/>
                <a:ea typeface="Times New Roman"/>
                <a:cs typeface="Times New Roman"/>
                <a:sym typeface="Times New Roman"/>
              </a:rPr>
              <a:t>Kod depolamak, projelerde ekip çalışması yapmak, kod değişikliklerini takip etmek ve açık kaynak projelere katkıda bulunmak için kullanılır.</a:t>
            </a:r>
          </a:p>
          <a:p>
            <a:pPr algn="l">
              <a:lnSpc>
                <a:spcPts val="5879"/>
              </a:lnSpc>
              <a:spcBef>
                <a:spcPct val="0"/>
              </a:spcBef>
            </a:pPr>
          </a:p>
          <a:p>
            <a:pPr algn="l">
              <a:lnSpc>
                <a:spcPts val="5879"/>
              </a:lnSpc>
              <a:spcBef>
                <a:spcPct val="0"/>
              </a:spcBef>
            </a:pPr>
            <a:r>
              <a:rPr lang="en-US" b="true" sz="4199">
                <a:solidFill>
                  <a:srgbClr val="000000"/>
                </a:solidFill>
                <a:latin typeface="Times New Roman Bold"/>
                <a:ea typeface="Times New Roman Bold"/>
                <a:cs typeface="Times New Roman Bold"/>
                <a:sym typeface="Times New Roman Bold"/>
              </a:rPr>
              <a:t>Öne çıkan özellikleri:</a:t>
            </a:r>
          </a:p>
          <a:p>
            <a:pPr algn="l" marL="906767" indent="-453384" lvl="1">
              <a:lnSpc>
                <a:spcPts val="5879"/>
              </a:lnSpc>
              <a:buFont typeface="Arial"/>
              <a:buChar char="•"/>
            </a:pPr>
            <a:r>
              <a:rPr lang="en-US" sz="4199">
                <a:solidFill>
                  <a:srgbClr val="000000"/>
                </a:solidFill>
                <a:latin typeface="Times New Roman"/>
                <a:ea typeface="Times New Roman"/>
                <a:cs typeface="Times New Roman"/>
                <a:sym typeface="Times New Roman"/>
              </a:rPr>
              <a:t>Kod inceleme araçları</a:t>
            </a:r>
          </a:p>
          <a:p>
            <a:pPr algn="l" marL="906767" indent="-453384" lvl="1">
              <a:lnSpc>
                <a:spcPts val="5879"/>
              </a:lnSpc>
              <a:buFont typeface="Arial"/>
              <a:buChar char="•"/>
            </a:pPr>
            <a:r>
              <a:rPr lang="en-US" sz="4199">
                <a:solidFill>
                  <a:srgbClr val="000000"/>
                </a:solidFill>
                <a:latin typeface="Times New Roman"/>
                <a:ea typeface="Times New Roman"/>
                <a:cs typeface="Times New Roman"/>
                <a:sym typeface="Times New Roman"/>
              </a:rPr>
              <a:t>Sorun takip sistemi (issues)</a:t>
            </a:r>
          </a:p>
          <a:p>
            <a:pPr algn="l" marL="906767" indent="-453384" lvl="1">
              <a:lnSpc>
                <a:spcPts val="5879"/>
              </a:lnSpc>
              <a:buFont typeface="Arial"/>
              <a:buChar char="•"/>
            </a:pPr>
            <a:r>
              <a:rPr lang="en-US" sz="4199">
                <a:solidFill>
                  <a:srgbClr val="000000"/>
                </a:solidFill>
                <a:latin typeface="Times New Roman"/>
                <a:ea typeface="Times New Roman"/>
                <a:cs typeface="Times New Roman"/>
                <a:sym typeface="Times New Roman"/>
              </a:rPr>
              <a:t>Proje yönetim panoları</a:t>
            </a:r>
          </a:p>
          <a:p>
            <a:pPr algn="l" marL="906767" indent="-453384" lvl="1">
              <a:lnSpc>
                <a:spcPts val="5879"/>
              </a:lnSpc>
              <a:buFont typeface="Arial"/>
              <a:buChar char="•"/>
            </a:pPr>
            <a:r>
              <a:rPr lang="en-US" sz="4199">
                <a:solidFill>
                  <a:srgbClr val="000000"/>
                </a:solidFill>
                <a:latin typeface="Times New Roman"/>
                <a:ea typeface="Times New Roman"/>
                <a:cs typeface="Times New Roman"/>
                <a:sym typeface="Times New Roman"/>
              </a:rPr>
              <a:t>Sürekli entegrasyon/delivery (CI/CD) desteği</a:t>
            </a:r>
          </a:p>
          <a:p>
            <a:pPr algn="l" marL="906767" indent="-453384" lvl="1">
              <a:lnSpc>
                <a:spcPts val="5879"/>
              </a:lnSpc>
              <a:buFont typeface="Arial"/>
              <a:buChar char="•"/>
            </a:pPr>
            <a:r>
              <a:rPr lang="en-US" sz="4199">
                <a:solidFill>
                  <a:srgbClr val="000000"/>
                </a:solidFill>
                <a:latin typeface="Times New Roman"/>
                <a:ea typeface="Times New Roman"/>
                <a:cs typeface="Times New Roman"/>
                <a:sym typeface="Times New Roman"/>
              </a:rPr>
              <a:t>Kısaca, yazılımcılar için bir sosyal ağ ve işbirliği platformudur.</a:t>
            </a:r>
          </a:p>
        </p:txBody>
      </p:sp>
    </p:spTree>
  </p:cSld>
  <p:clrMapOvr>
    <a:masterClrMapping/>
  </p:clrMapOvr>
</p:sld>
</file>

<file path=ppt/slides/slide1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0" y="422910"/>
            <a:ext cx="18288000" cy="9441180"/>
          </a:xfrm>
          <a:custGeom>
            <a:avLst/>
            <a:gdLst/>
            <a:ahLst/>
            <a:cxnLst/>
            <a:rect r="r" b="b" t="t" l="l"/>
            <a:pathLst>
              <a:path h="9441180" w="18288000">
                <a:moveTo>
                  <a:pt x="0" y="0"/>
                </a:moveTo>
                <a:lnTo>
                  <a:pt x="18288000" y="0"/>
                </a:lnTo>
                <a:lnTo>
                  <a:pt x="18288000" y="9441180"/>
                </a:lnTo>
                <a:lnTo>
                  <a:pt x="0" y="9441180"/>
                </a:lnTo>
                <a:lnTo>
                  <a:pt x="0" y="0"/>
                </a:lnTo>
                <a:close/>
              </a:path>
            </a:pathLst>
          </a:custGeom>
          <a:blipFill>
            <a:blip r:embed="rId3"/>
            <a:stretch>
              <a:fillRect l="0" t="0" r="0" b="0"/>
            </a:stretch>
          </a:blipFill>
        </p:spPr>
      </p:sp>
    </p:spTree>
  </p:cSld>
  <p:clrMapOvr>
    <a:masterClrMapping/>
  </p:clrMapOvr>
</p:sld>
</file>

<file path=ppt/slides/slide1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0" y="891540"/>
            <a:ext cx="18288000" cy="9395460"/>
          </a:xfrm>
          <a:custGeom>
            <a:avLst/>
            <a:gdLst/>
            <a:ahLst/>
            <a:cxnLst/>
            <a:rect r="r" b="b" t="t" l="l"/>
            <a:pathLst>
              <a:path h="9395460" w="18288000">
                <a:moveTo>
                  <a:pt x="0" y="0"/>
                </a:moveTo>
                <a:lnTo>
                  <a:pt x="18288000" y="0"/>
                </a:lnTo>
                <a:lnTo>
                  <a:pt x="18288000" y="9395460"/>
                </a:lnTo>
                <a:lnTo>
                  <a:pt x="0" y="9395460"/>
                </a:lnTo>
                <a:lnTo>
                  <a:pt x="0" y="0"/>
                </a:lnTo>
                <a:close/>
              </a:path>
            </a:pathLst>
          </a:custGeom>
          <a:blipFill>
            <a:blip r:embed="rId3"/>
            <a:stretch>
              <a:fillRect l="0" t="0" r="0" b="0"/>
            </a:stretch>
          </a:blipFill>
        </p:spPr>
      </p:sp>
      <p:sp>
        <p:nvSpPr>
          <p:cNvPr name="TextBox 4" id="4"/>
          <p:cNvSpPr txBox="true"/>
          <p:nvPr/>
        </p:nvSpPr>
        <p:spPr>
          <a:xfrm rot="0">
            <a:off x="4520912" y="260984"/>
            <a:ext cx="9246175" cy="630556"/>
          </a:xfrm>
          <a:prstGeom prst="rect">
            <a:avLst/>
          </a:prstGeom>
        </p:spPr>
        <p:txBody>
          <a:bodyPr anchor="t" rtlCol="false" tIns="0" lIns="0" bIns="0" rIns="0">
            <a:spAutoFit/>
          </a:bodyPr>
          <a:lstStyle/>
          <a:p>
            <a:pPr algn="ctr">
              <a:lnSpc>
                <a:spcPts val="4619"/>
              </a:lnSpc>
              <a:spcBef>
                <a:spcPct val="0"/>
              </a:spcBef>
            </a:pPr>
            <a:r>
              <a:rPr lang="en-US" b="true" sz="3299">
                <a:solidFill>
                  <a:srgbClr val="000000"/>
                </a:solidFill>
                <a:latin typeface="Times New Roman Bold"/>
                <a:ea typeface="Times New Roman Bold"/>
                <a:cs typeface="Times New Roman Bold"/>
                <a:sym typeface="Times New Roman Bold"/>
              </a:rPr>
              <a:t>Github Kayıt linki : </a:t>
            </a:r>
            <a:r>
              <a:rPr lang="en-US" b="true" sz="3299">
                <a:solidFill>
                  <a:srgbClr val="FF3131"/>
                </a:solidFill>
                <a:latin typeface="Times New Roman Bold"/>
                <a:ea typeface="Times New Roman Bold"/>
                <a:cs typeface="Times New Roman Bold"/>
                <a:sym typeface="Times New Roman Bold"/>
              </a:rPr>
              <a:t>https://github.com/signup</a:t>
            </a:r>
          </a:p>
        </p:txBody>
      </p:sp>
    </p:spTree>
  </p:cSld>
  <p:clrMapOvr>
    <a:masterClrMapping/>
  </p:clrMapOvr>
</p:sld>
</file>

<file path=ppt/slides/slide1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388620"/>
            <a:ext cx="18288000" cy="9898380"/>
          </a:xfrm>
          <a:custGeom>
            <a:avLst/>
            <a:gdLst/>
            <a:ahLst/>
            <a:cxnLst/>
            <a:rect r="r" b="b" t="t" l="l"/>
            <a:pathLst>
              <a:path h="9898380" w="18288000">
                <a:moveTo>
                  <a:pt x="0" y="0"/>
                </a:moveTo>
                <a:lnTo>
                  <a:pt x="18288000" y="0"/>
                </a:lnTo>
                <a:lnTo>
                  <a:pt x="18288000" y="9898380"/>
                </a:lnTo>
                <a:lnTo>
                  <a:pt x="0" y="9898380"/>
                </a:lnTo>
                <a:lnTo>
                  <a:pt x="0" y="0"/>
                </a:lnTo>
                <a:close/>
              </a:path>
            </a:pathLst>
          </a:custGeom>
          <a:blipFill>
            <a:blip r:embed="rId2"/>
            <a:stretch>
              <a:fillRect l="0" t="0" r="0" b="0"/>
            </a:stretch>
          </a:blipFill>
        </p:spPr>
      </p:sp>
      <p:sp>
        <p:nvSpPr>
          <p:cNvPr name="AutoShape 3" id="3"/>
          <p:cNvSpPr/>
          <p:nvPr/>
        </p:nvSpPr>
        <p:spPr>
          <a:xfrm flipH="true">
            <a:off x="17259300" y="842704"/>
            <a:ext cx="477420" cy="537515"/>
          </a:xfrm>
          <a:prstGeom prst="line">
            <a:avLst/>
          </a:prstGeom>
          <a:ln cap="flat" w="114300">
            <a:solidFill>
              <a:srgbClr val="FF3131"/>
            </a:solidFill>
            <a:prstDash val="solid"/>
            <a:headEnd type="arrow" len="sm" w="med"/>
            <a:tailEnd type="none" len="sm" w="sm"/>
          </a:ln>
        </p:spPr>
      </p:sp>
      <p:sp>
        <p:nvSpPr>
          <p:cNvPr name="TextBox 4" id="4"/>
          <p:cNvSpPr txBox="true"/>
          <p:nvPr/>
        </p:nvSpPr>
        <p:spPr>
          <a:xfrm rot="0">
            <a:off x="16632659" y="1351643"/>
            <a:ext cx="1253282" cy="313690"/>
          </a:xfrm>
          <a:prstGeom prst="rect">
            <a:avLst/>
          </a:prstGeom>
        </p:spPr>
        <p:txBody>
          <a:bodyPr anchor="t" rtlCol="false" tIns="0" lIns="0" bIns="0" rIns="0">
            <a:spAutoFit/>
          </a:bodyPr>
          <a:lstStyle/>
          <a:p>
            <a:pPr algn="ctr">
              <a:lnSpc>
                <a:spcPts val="2659"/>
              </a:lnSpc>
              <a:spcBef>
                <a:spcPct val="0"/>
              </a:spcBef>
            </a:pPr>
            <a:r>
              <a:rPr lang="en-US" sz="1899">
                <a:solidFill>
                  <a:srgbClr val="FFFFFF"/>
                </a:solidFill>
                <a:latin typeface="Abril Fatface"/>
                <a:ea typeface="Abril Fatface"/>
                <a:cs typeface="Abril Fatface"/>
                <a:sym typeface="Abril Fatface"/>
              </a:rPr>
              <a:t>Seçenekler</a:t>
            </a:r>
          </a:p>
        </p:txBody>
      </p:sp>
      <p:sp>
        <p:nvSpPr>
          <p:cNvPr name="AutoShape 5" id="5"/>
          <p:cNvSpPr/>
          <p:nvPr/>
        </p:nvSpPr>
        <p:spPr>
          <a:xfrm>
            <a:off x="537732" y="1028700"/>
            <a:ext cx="490968" cy="494076"/>
          </a:xfrm>
          <a:prstGeom prst="line">
            <a:avLst/>
          </a:prstGeom>
          <a:ln cap="flat" w="114300">
            <a:solidFill>
              <a:srgbClr val="FF3131"/>
            </a:solidFill>
            <a:prstDash val="solid"/>
            <a:headEnd type="arrow" len="sm" w="med"/>
            <a:tailEnd type="none" len="sm" w="sm"/>
          </a:ln>
        </p:spPr>
      </p:sp>
      <p:sp>
        <p:nvSpPr>
          <p:cNvPr name="TextBox 6" id="6"/>
          <p:cNvSpPr txBox="true"/>
          <p:nvPr/>
        </p:nvSpPr>
        <p:spPr>
          <a:xfrm rot="0">
            <a:off x="1132752" y="1351643"/>
            <a:ext cx="1253282" cy="313690"/>
          </a:xfrm>
          <a:prstGeom prst="rect">
            <a:avLst/>
          </a:prstGeom>
        </p:spPr>
        <p:txBody>
          <a:bodyPr anchor="t" rtlCol="false" tIns="0" lIns="0" bIns="0" rIns="0">
            <a:spAutoFit/>
          </a:bodyPr>
          <a:lstStyle/>
          <a:p>
            <a:pPr algn="ctr">
              <a:lnSpc>
                <a:spcPts val="2659"/>
              </a:lnSpc>
              <a:spcBef>
                <a:spcPct val="0"/>
              </a:spcBef>
            </a:pPr>
            <a:r>
              <a:rPr lang="en-US" sz="1899">
                <a:solidFill>
                  <a:srgbClr val="FFFFFF"/>
                </a:solidFill>
                <a:latin typeface="Abril Fatface"/>
                <a:ea typeface="Abril Fatface"/>
                <a:cs typeface="Abril Fatface"/>
                <a:sym typeface="Abril Fatface"/>
              </a:rPr>
              <a:t>Seçenekler</a:t>
            </a:r>
          </a:p>
        </p:txBody>
      </p:sp>
    </p:spTree>
  </p:cSld>
  <p:clrMapOvr>
    <a:masterClrMapping/>
  </p:clrMapOvr>
</p:sld>
</file>

<file path=ppt/slides/slide1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194310"/>
            <a:ext cx="18288000" cy="9898380"/>
          </a:xfrm>
          <a:custGeom>
            <a:avLst/>
            <a:gdLst/>
            <a:ahLst/>
            <a:cxnLst/>
            <a:rect r="r" b="b" t="t" l="l"/>
            <a:pathLst>
              <a:path h="9898380" w="18288000">
                <a:moveTo>
                  <a:pt x="0" y="0"/>
                </a:moveTo>
                <a:lnTo>
                  <a:pt x="18288000" y="0"/>
                </a:lnTo>
                <a:lnTo>
                  <a:pt x="18288000" y="9898380"/>
                </a:lnTo>
                <a:lnTo>
                  <a:pt x="0" y="9898380"/>
                </a:lnTo>
                <a:lnTo>
                  <a:pt x="0" y="0"/>
                </a:lnTo>
                <a:close/>
              </a:path>
            </a:pathLst>
          </a:custGeom>
          <a:blipFill>
            <a:blip r:embed="rId2"/>
            <a:stretch>
              <a:fillRect l="0" t="0" r="0" b="0"/>
            </a:stretch>
          </a:blipFill>
        </p:spPr>
      </p:sp>
      <p:sp>
        <p:nvSpPr>
          <p:cNvPr name="AutoShape 3" id="3"/>
          <p:cNvSpPr/>
          <p:nvPr/>
        </p:nvSpPr>
        <p:spPr>
          <a:xfrm flipH="true">
            <a:off x="15354801" y="1633140"/>
            <a:ext cx="1183078" cy="0"/>
          </a:xfrm>
          <a:prstGeom prst="line">
            <a:avLst/>
          </a:prstGeom>
          <a:ln cap="flat" w="38100">
            <a:solidFill>
              <a:srgbClr val="FF3131"/>
            </a:solidFill>
            <a:prstDash val="solid"/>
            <a:headEnd type="arrow" len="sm" w="med"/>
            <a:tailEnd type="none" len="sm" w="sm"/>
          </a:ln>
        </p:spPr>
      </p:sp>
      <p:sp>
        <p:nvSpPr>
          <p:cNvPr name="AutoShape 4" id="4"/>
          <p:cNvSpPr/>
          <p:nvPr/>
        </p:nvSpPr>
        <p:spPr>
          <a:xfrm flipH="true">
            <a:off x="15354801" y="1954997"/>
            <a:ext cx="1183078" cy="0"/>
          </a:xfrm>
          <a:prstGeom prst="line">
            <a:avLst/>
          </a:prstGeom>
          <a:ln cap="flat" w="38100">
            <a:solidFill>
              <a:srgbClr val="FF3131"/>
            </a:solidFill>
            <a:prstDash val="solid"/>
            <a:headEnd type="arrow" len="sm" w="med"/>
            <a:tailEnd type="none" len="sm" w="sm"/>
          </a:ln>
        </p:spPr>
      </p:sp>
      <p:sp>
        <p:nvSpPr>
          <p:cNvPr name="AutoShape 5" id="5"/>
          <p:cNvSpPr/>
          <p:nvPr/>
        </p:nvSpPr>
        <p:spPr>
          <a:xfrm flipH="true">
            <a:off x="15354801" y="2581064"/>
            <a:ext cx="1183078" cy="0"/>
          </a:xfrm>
          <a:prstGeom prst="line">
            <a:avLst/>
          </a:prstGeom>
          <a:ln cap="flat" w="38100">
            <a:solidFill>
              <a:srgbClr val="FF3131"/>
            </a:solidFill>
            <a:prstDash val="solid"/>
            <a:headEnd type="arrow" len="sm" w="med"/>
            <a:tailEnd type="none" len="sm" w="sm"/>
          </a:ln>
        </p:spPr>
      </p:sp>
      <p:sp>
        <p:nvSpPr>
          <p:cNvPr name="AutoShape 6" id="6"/>
          <p:cNvSpPr/>
          <p:nvPr/>
        </p:nvSpPr>
        <p:spPr>
          <a:xfrm flipH="true">
            <a:off x="15354801" y="5162550"/>
            <a:ext cx="1183078" cy="0"/>
          </a:xfrm>
          <a:prstGeom prst="line">
            <a:avLst/>
          </a:prstGeom>
          <a:ln cap="flat" w="38100">
            <a:solidFill>
              <a:srgbClr val="FF3131"/>
            </a:solidFill>
            <a:prstDash val="solid"/>
            <a:headEnd type="none" len="sm" w="sm"/>
            <a:tailEnd type="none" len="sm" w="sm"/>
          </a:ln>
        </p:spPr>
      </p:sp>
      <p:sp>
        <p:nvSpPr>
          <p:cNvPr name="AutoShape 7" id="7"/>
          <p:cNvSpPr/>
          <p:nvPr/>
        </p:nvSpPr>
        <p:spPr>
          <a:xfrm flipH="true">
            <a:off x="17435524" y="666752"/>
            <a:ext cx="301690" cy="0"/>
          </a:xfrm>
          <a:prstGeom prst="line">
            <a:avLst/>
          </a:prstGeom>
          <a:ln cap="flat" w="38100">
            <a:solidFill>
              <a:srgbClr val="FF3131"/>
            </a:solidFill>
            <a:prstDash val="solid"/>
            <a:headEnd type="none" len="sm" w="sm"/>
            <a:tailEnd type="arrow" len="sm" w="med"/>
          </a:ln>
        </p:spPr>
      </p:sp>
      <p:sp>
        <p:nvSpPr>
          <p:cNvPr name="TextBox 8" id="8"/>
          <p:cNvSpPr txBox="true"/>
          <p:nvPr/>
        </p:nvSpPr>
        <p:spPr>
          <a:xfrm rot="0">
            <a:off x="16655951" y="1271825"/>
            <a:ext cx="952649" cy="361315"/>
          </a:xfrm>
          <a:prstGeom prst="rect">
            <a:avLst/>
          </a:prstGeom>
        </p:spPr>
        <p:txBody>
          <a:bodyPr anchor="t" rtlCol="false" tIns="0" lIns="0" bIns="0" rIns="0">
            <a:spAutoFit/>
          </a:bodyPr>
          <a:lstStyle/>
          <a:p>
            <a:pPr algn="ctr">
              <a:lnSpc>
                <a:spcPts val="2659"/>
              </a:lnSpc>
              <a:spcBef>
                <a:spcPct val="0"/>
              </a:spcBef>
            </a:pPr>
            <a:r>
              <a:rPr lang="en-US" sz="1899">
                <a:solidFill>
                  <a:srgbClr val="FFFFFF"/>
                </a:solidFill>
                <a:latin typeface="Times New Roman"/>
                <a:ea typeface="Times New Roman"/>
                <a:cs typeface="Times New Roman"/>
                <a:sym typeface="Times New Roman"/>
              </a:rPr>
              <a:t>Profiliniz</a:t>
            </a:r>
          </a:p>
        </p:txBody>
      </p:sp>
      <p:sp>
        <p:nvSpPr>
          <p:cNvPr name="TextBox 9" id="9"/>
          <p:cNvSpPr txBox="true"/>
          <p:nvPr/>
        </p:nvSpPr>
        <p:spPr>
          <a:xfrm rot="0">
            <a:off x="16655951" y="1634363"/>
            <a:ext cx="1206698" cy="361315"/>
          </a:xfrm>
          <a:prstGeom prst="rect">
            <a:avLst/>
          </a:prstGeom>
        </p:spPr>
        <p:txBody>
          <a:bodyPr anchor="t" rtlCol="false" tIns="0" lIns="0" bIns="0" rIns="0">
            <a:spAutoFit/>
          </a:bodyPr>
          <a:lstStyle/>
          <a:p>
            <a:pPr algn="ctr">
              <a:lnSpc>
                <a:spcPts val="2659"/>
              </a:lnSpc>
              <a:spcBef>
                <a:spcPct val="0"/>
              </a:spcBef>
            </a:pPr>
            <a:r>
              <a:rPr lang="en-US" sz="1899">
                <a:solidFill>
                  <a:srgbClr val="FFFFFF"/>
                </a:solidFill>
                <a:latin typeface="Times New Roman"/>
                <a:ea typeface="Times New Roman"/>
                <a:cs typeface="Times New Roman"/>
                <a:sym typeface="Times New Roman"/>
              </a:rPr>
              <a:t>Repolarınız</a:t>
            </a:r>
          </a:p>
        </p:txBody>
      </p:sp>
      <p:sp>
        <p:nvSpPr>
          <p:cNvPr name="TextBox 10" id="10"/>
          <p:cNvSpPr txBox="true"/>
          <p:nvPr/>
        </p:nvSpPr>
        <p:spPr>
          <a:xfrm rot="0">
            <a:off x="16671057" y="2309414"/>
            <a:ext cx="1176486" cy="361315"/>
          </a:xfrm>
          <a:prstGeom prst="rect">
            <a:avLst/>
          </a:prstGeom>
        </p:spPr>
        <p:txBody>
          <a:bodyPr anchor="t" rtlCol="false" tIns="0" lIns="0" bIns="0" rIns="0">
            <a:spAutoFit/>
          </a:bodyPr>
          <a:lstStyle/>
          <a:p>
            <a:pPr algn="ctr">
              <a:lnSpc>
                <a:spcPts val="2659"/>
              </a:lnSpc>
              <a:spcBef>
                <a:spcPct val="0"/>
              </a:spcBef>
            </a:pPr>
            <a:r>
              <a:rPr lang="en-US" sz="1899">
                <a:solidFill>
                  <a:srgbClr val="FFFFFF"/>
                </a:solidFill>
                <a:latin typeface="Times New Roman"/>
                <a:ea typeface="Times New Roman"/>
                <a:cs typeface="Times New Roman"/>
                <a:sym typeface="Times New Roman"/>
              </a:rPr>
              <a:t>Projeleriniz</a:t>
            </a:r>
          </a:p>
        </p:txBody>
      </p:sp>
      <p:sp>
        <p:nvSpPr>
          <p:cNvPr name="TextBox 11" id="11"/>
          <p:cNvSpPr txBox="true"/>
          <p:nvPr/>
        </p:nvSpPr>
        <p:spPr>
          <a:xfrm rot="0">
            <a:off x="16724126" y="320042"/>
            <a:ext cx="711398" cy="645795"/>
          </a:xfrm>
          <a:prstGeom prst="rect">
            <a:avLst/>
          </a:prstGeom>
        </p:spPr>
        <p:txBody>
          <a:bodyPr anchor="t" rtlCol="false" tIns="0" lIns="0" bIns="0" rIns="0">
            <a:spAutoFit/>
          </a:bodyPr>
          <a:lstStyle/>
          <a:p>
            <a:pPr algn="ctr">
              <a:lnSpc>
                <a:spcPts val="1680"/>
              </a:lnSpc>
            </a:pPr>
            <a:r>
              <a:rPr lang="en-US" sz="1200">
                <a:solidFill>
                  <a:srgbClr val="FFFFFF"/>
                </a:solidFill>
                <a:latin typeface="Times New Roman"/>
                <a:ea typeface="Times New Roman"/>
                <a:cs typeface="Times New Roman"/>
                <a:sym typeface="Times New Roman"/>
              </a:rPr>
              <a:t>Hesap</a:t>
            </a:r>
          </a:p>
          <a:p>
            <a:pPr algn="ctr">
              <a:lnSpc>
                <a:spcPts val="1680"/>
              </a:lnSpc>
            </a:pPr>
            <a:r>
              <a:rPr lang="en-US" sz="1200">
                <a:solidFill>
                  <a:srgbClr val="FFFFFF"/>
                </a:solidFill>
                <a:latin typeface="Times New Roman"/>
                <a:ea typeface="Times New Roman"/>
                <a:cs typeface="Times New Roman"/>
                <a:sym typeface="Times New Roman"/>
              </a:rPr>
              <a:t>Değiştirme</a:t>
            </a:r>
          </a:p>
          <a:p>
            <a:pPr algn="ctr">
              <a:lnSpc>
                <a:spcPts val="1680"/>
              </a:lnSpc>
              <a:spcBef>
                <a:spcPct val="0"/>
              </a:spcBef>
            </a:pPr>
            <a:r>
              <a:rPr lang="en-US" sz="1200">
                <a:solidFill>
                  <a:srgbClr val="FFFFFF"/>
                </a:solidFill>
                <a:latin typeface="Times New Roman"/>
                <a:ea typeface="Times New Roman"/>
                <a:cs typeface="Times New Roman"/>
                <a:sym typeface="Times New Roman"/>
              </a:rPr>
              <a:t>Butonu</a:t>
            </a:r>
          </a:p>
        </p:txBody>
      </p:sp>
    </p:spTree>
  </p:cSld>
  <p:clrMapOvr>
    <a:masterClrMapping/>
  </p:clrMapOvr>
</p:sld>
</file>

<file path=ppt/slides/slide1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194310"/>
            <a:ext cx="18288000" cy="9898380"/>
          </a:xfrm>
          <a:custGeom>
            <a:avLst/>
            <a:gdLst/>
            <a:ahLst/>
            <a:cxnLst/>
            <a:rect r="r" b="b" t="t" l="l"/>
            <a:pathLst>
              <a:path h="9898380" w="18288000">
                <a:moveTo>
                  <a:pt x="0" y="0"/>
                </a:moveTo>
                <a:lnTo>
                  <a:pt x="18288000" y="0"/>
                </a:lnTo>
                <a:lnTo>
                  <a:pt x="18288000" y="9898380"/>
                </a:lnTo>
                <a:lnTo>
                  <a:pt x="0" y="9898380"/>
                </a:lnTo>
                <a:lnTo>
                  <a:pt x="0" y="0"/>
                </a:lnTo>
                <a:close/>
              </a:path>
            </a:pathLst>
          </a:custGeom>
          <a:blipFill>
            <a:blip r:embed="rId2"/>
            <a:stretch>
              <a:fillRect l="0" t="0" r="0" b="0"/>
            </a:stretch>
          </a:blipFill>
        </p:spPr>
      </p:sp>
      <p:sp>
        <p:nvSpPr>
          <p:cNvPr name="TextBox 3" id="3"/>
          <p:cNvSpPr txBox="true"/>
          <p:nvPr/>
        </p:nvSpPr>
        <p:spPr>
          <a:xfrm rot="0">
            <a:off x="8066863" y="449706"/>
            <a:ext cx="2154275" cy="578994"/>
          </a:xfrm>
          <a:prstGeom prst="rect">
            <a:avLst/>
          </a:prstGeom>
        </p:spPr>
        <p:txBody>
          <a:bodyPr anchor="t" rtlCol="false" tIns="0" lIns="0" bIns="0" rIns="0">
            <a:spAutoFit/>
          </a:bodyPr>
          <a:lstStyle/>
          <a:p>
            <a:pPr algn="ctr">
              <a:lnSpc>
                <a:spcPts val="4246"/>
              </a:lnSpc>
              <a:spcBef>
                <a:spcPct val="0"/>
              </a:spcBef>
            </a:pPr>
            <a:r>
              <a:rPr lang="en-US" sz="3033">
                <a:solidFill>
                  <a:srgbClr val="FFFFFF"/>
                </a:solidFill>
                <a:latin typeface="Times New Roman"/>
                <a:ea typeface="Times New Roman"/>
                <a:cs typeface="Times New Roman"/>
                <a:sym typeface="Times New Roman"/>
              </a:rPr>
              <a:t>Profil Ekranı</a:t>
            </a:r>
          </a:p>
        </p:txBody>
      </p:sp>
      <p:sp>
        <p:nvSpPr>
          <p:cNvPr name="AutoShape 4" id="4"/>
          <p:cNvSpPr/>
          <p:nvPr/>
        </p:nvSpPr>
        <p:spPr>
          <a:xfrm flipH="true">
            <a:off x="13148994" y="786603"/>
            <a:ext cx="7388" cy="376173"/>
          </a:xfrm>
          <a:prstGeom prst="line">
            <a:avLst/>
          </a:prstGeom>
          <a:ln cap="flat" w="38100">
            <a:solidFill>
              <a:srgbClr val="FF3131"/>
            </a:solidFill>
            <a:prstDash val="solid"/>
            <a:headEnd type="arrow" len="sm" w="med"/>
            <a:tailEnd type="none" len="sm" w="sm"/>
          </a:ln>
        </p:spPr>
      </p:sp>
      <p:sp>
        <p:nvSpPr>
          <p:cNvPr name="TextBox 5" id="5"/>
          <p:cNvSpPr txBox="true"/>
          <p:nvPr/>
        </p:nvSpPr>
        <p:spPr>
          <a:xfrm rot="0">
            <a:off x="12566250" y="1086576"/>
            <a:ext cx="1165489" cy="694690"/>
          </a:xfrm>
          <a:prstGeom prst="rect">
            <a:avLst/>
          </a:prstGeom>
        </p:spPr>
        <p:txBody>
          <a:bodyPr anchor="t" rtlCol="false" tIns="0" lIns="0" bIns="0" rIns="0">
            <a:spAutoFit/>
          </a:bodyPr>
          <a:lstStyle/>
          <a:p>
            <a:pPr algn="ctr">
              <a:lnSpc>
                <a:spcPts val="2659"/>
              </a:lnSpc>
              <a:spcBef>
                <a:spcPct val="0"/>
              </a:spcBef>
            </a:pPr>
            <a:r>
              <a:rPr lang="en-US" sz="1899">
                <a:solidFill>
                  <a:srgbClr val="FFFFFF"/>
                </a:solidFill>
                <a:latin typeface="Times New Roman"/>
                <a:ea typeface="Times New Roman"/>
                <a:cs typeface="Times New Roman"/>
                <a:sym typeface="Times New Roman"/>
              </a:rPr>
              <a:t>Arama Çubuğu</a:t>
            </a:r>
          </a:p>
        </p:txBody>
      </p:sp>
      <p:sp>
        <p:nvSpPr>
          <p:cNvPr name="AutoShape 6" id="6"/>
          <p:cNvSpPr/>
          <p:nvPr/>
        </p:nvSpPr>
        <p:spPr>
          <a:xfrm>
            <a:off x="15501740" y="786229"/>
            <a:ext cx="0" cy="376547"/>
          </a:xfrm>
          <a:prstGeom prst="line">
            <a:avLst/>
          </a:prstGeom>
          <a:ln cap="flat" w="38100">
            <a:solidFill>
              <a:srgbClr val="FF3131"/>
            </a:solidFill>
            <a:prstDash val="solid"/>
            <a:headEnd type="arrow" len="sm" w="med"/>
            <a:tailEnd type="none" len="sm" w="sm"/>
          </a:ln>
        </p:spPr>
      </p:sp>
      <p:sp>
        <p:nvSpPr>
          <p:cNvPr name="TextBox 7" id="7"/>
          <p:cNvSpPr txBox="true"/>
          <p:nvPr/>
        </p:nvSpPr>
        <p:spPr>
          <a:xfrm rot="0">
            <a:off x="15051349" y="1105626"/>
            <a:ext cx="900781" cy="792826"/>
          </a:xfrm>
          <a:prstGeom prst="rect">
            <a:avLst/>
          </a:prstGeom>
        </p:spPr>
        <p:txBody>
          <a:bodyPr anchor="t" rtlCol="false" tIns="0" lIns="0" bIns="0" rIns="0">
            <a:spAutoFit/>
          </a:bodyPr>
          <a:lstStyle/>
          <a:p>
            <a:pPr algn="ctr">
              <a:lnSpc>
                <a:spcPts val="2055"/>
              </a:lnSpc>
            </a:pPr>
            <a:r>
              <a:rPr lang="en-US" sz="1468">
                <a:solidFill>
                  <a:srgbClr val="FFFFFF"/>
                </a:solidFill>
                <a:latin typeface="Times New Roman"/>
                <a:ea typeface="Times New Roman"/>
                <a:cs typeface="Times New Roman"/>
                <a:sym typeface="Times New Roman"/>
              </a:rPr>
              <a:t>Copilot AI </a:t>
            </a:r>
          </a:p>
          <a:p>
            <a:pPr algn="ctr">
              <a:lnSpc>
                <a:spcPts val="2055"/>
              </a:lnSpc>
            </a:pPr>
            <a:r>
              <a:rPr lang="en-US" sz="1468">
                <a:solidFill>
                  <a:srgbClr val="FFFFFF"/>
                </a:solidFill>
                <a:latin typeface="Times New Roman"/>
                <a:ea typeface="Times New Roman"/>
                <a:cs typeface="Times New Roman"/>
                <a:sym typeface="Times New Roman"/>
              </a:rPr>
              <a:t>Sohbet</a:t>
            </a:r>
          </a:p>
          <a:p>
            <a:pPr algn="ctr">
              <a:lnSpc>
                <a:spcPts val="2055"/>
              </a:lnSpc>
              <a:spcBef>
                <a:spcPct val="0"/>
              </a:spcBef>
            </a:pPr>
            <a:r>
              <a:rPr lang="en-US" sz="1468">
                <a:solidFill>
                  <a:srgbClr val="FFFFFF"/>
                </a:solidFill>
                <a:latin typeface="Times New Roman"/>
                <a:ea typeface="Times New Roman"/>
                <a:cs typeface="Times New Roman"/>
                <a:sym typeface="Times New Roman"/>
              </a:rPr>
              <a:t>Butonu</a:t>
            </a:r>
          </a:p>
        </p:txBody>
      </p:sp>
      <p:sp>
        <p:nvSpPr>
          <p:cNvPr name="AutoShape 8" id="8"/>
          <p:cNvSpPr/>
          <p:nvPr/>
        </p:nvSpPr>
        <p:spPr>
          <a:xfrm>
            <a:off x="16652360" y="786229"/>
            <a:ext cx="0" cy="852480"/>
          </a:xfrm>
          <a:prstGeom prst="line">
            <a:avLst/>
          </a:prstGeom>
          <a:ln cap="flat" w="38100">
            <a:solidFill>
              <a:srgbClr val="FF3131"/>
            </a:solidFill>
            <a:prstDash val="solid"/>
            <a:headEnd type="arrow" len="sm" w="med"/>
            <a:tailEnd type="none" len="sm" w="sm"/>
          </a:ln>
        </p:spPr>
      </p:sp>
      <p:sp>
        <p:nvSpPr>
          <p:cNvPr name="TextBox 9" id="9"/>
          <p:cNvSpPr txBox="true"/>
          <p:nvPr/>
        </p:nvSpPr>
        <p:spPr>
          <a:xfrm rot="0">
            <a:off x="16167739" y="1562508"/>
            <a:ext cx="969241" cy="694690"/>
          </a:xfrm>
          <a:prstGeom prst="rect">
            <a:avLst/>
          </a:prstGeom>
        </p:spPr>
        <p:txBody>
          <a:bodyPr anchor="t" rtlCol="false" tIns="0" lIns="0" bIns="0" rIns="0">
            <a:spAutoFit/>
          </a:bodyPr>
          <a:lstStyle/>
          <a:p>
            <a:pPr algn="ctr">
              <a:lnSpc>
                <a:spcPts val="2659"/>
              </a:lnSpc>
              <a:spcBef>
                <a:spcPct val="0"/>
              </a:spcBef>
            </a:pPr>
            <a:r>
              <a:rPr lang="en-US" sz="1899">
                <a:solidFill>
                  <a:srgbClr val="FFFFFF"/>
                </a:solidFill>
                <a:latin typeface="Times New Roman"/>
                <a:ea typeface="Times New Roman"/>
                <a:cs typeface="Times New Roman"/>
                <a:sym typeface="Times New Roman"/>
              </a:rPr>
              <a:t>Konu Butonu</a:t>
            </a:r>
          </a:p>
        </p:txBody>
      </p:sp>
      <p:sp>
        <p:nvSpPr>
          <p:cNvPr name="AutoShape 10" id="10"/>
          <p:cNvSpPr/>
          <p:nvPr/>
        </p:nvSpPr>
        <p:spPr>
          <a:xfrm>
            <a:off x="17019210" y="736025"/>
            <a:ext cx="19647" cy="1869843"/>
          </a:xfrm>
          <a:prstGeom prst="line">
            <a:avLst/>
          </a:prstGeom>
          <a:ln cap="flat" w="38100">
            <a:solidFill>
              <a:srgbClr val="FF3131"/>
            </a:solidFill>
            <a:prstDash val="solid"/>
            <a:headEnd type="arrow" len="sm" w="med"/>
            <a:tailEnd type="none" len="sm" w="sm"/>
          </a:ln>
        </p:spPr>
      </p:sp>
      <p:sp>
        <p:nvSpPr>
          <p:cNvPr name="TextBox 11" id="11"/>
          <p:cNvSpPr txBox="true"/>
          <p:nvPr/>
        </p:nvSpPr>
        <p:spPr>
          <a:xfrm rot="0">
            <a:off x="16652360" y="2558244"/>
            <a:ext cx="772994" cy="678936"/>
          </a:xfrm>
          <a:prstGeom prst="rect">
            <a:avLst/>
          </a:prstGeom>
        </p:spPr>
        <p:txBody>
          <a:bodyPr anchor="t" rtlCol="false" tIns="0" lIns="0" bIns="0" rIns="0">
            <a:spAutoFit/>
          </a:bodyPr>
          <a:lstStyle/>
          <a:p>
            <a:pPr algn="ctr">
              <a:lnSpc>
                <a:spcPts val="1764"/>
              </a:lnSpc>
              <a:spcBef>
                <a:spcPct val="0"/>
              </a:spcBef>
            </a:pPr>
            <a:r>
              <a:rPr lang="en-US" sz="1260">
                <a:solidFill>
                  <a:srgbClr val="FFFFFF"/>
                </a:solidFill>
                <a:latin typeface="Times New Roman"/>
                <a:ea typeface="Times New Roman"/>
                <a:cs typeface="Times New Roman"/>
                <a:sym typeface="Times New Roman"/>
              </a:rPr>
              <a:t>Katkıda Bulunma isteği</a:t>
            </a:r>
          </a:p>
        </p:txBody>
      </p:sp>
      <p:sp>
        <p:nvSpPr>
          <p:cNvPr name="AutoShape 12" id="12"/>
          <p:cNvSpPr/>
          <p:nvPr/>
        </p:nvSpPr>
        <p:spPr>
          <a:xfrm flipH="true">
            <a:off x="17425354" y="736226"/>
            <a:ext cx="19049" cy="735795"/>
          </a:xfrm>
          <a:prstGeom prst="line">
            <a:avLst/>
          </a:prstGeom>
          <a:ln cap="flat" w="38100">
            <a:solidFill>
              <a:srgbClr val="FF3131"/>
            </a:solidFill>
            <a:prstDash val="solid"/>
            <a:headEnd type="arrow" len="sm" w="med"/>
            <a:tailEnd type="none" len="sm" w="sm"/>
          </a:ln>
        </p:spPr>
      </p:sp>
      <p:sp>
        <p:nvSpPr>
          <p:cNvPr name="TextBox 13" id="13"/>
          <p:cNvSpPr txBox="true"/>
          <p:nvPr/>
        </p:nvSpPr>
        <p:spPr>
          <a:xfrm rot="0">
            <a:off x="17069093" y="1405346"/>
            <a:ext cx="969241" cy="295275"/>
          </a:xfrm>
          <a:prstGeom prst="rect">
            <a:avLst/>
          </a:prstGeom>
        </p:spPr>
        <p:txBody>
          <a:bodyPr anchor="t" rtlCol="false" tIns="0" lIns="0" bIns="0" rIns="0">
            <a:spAutoFit/>
          </a:bodyPr>
          <a:lstStyle/>
          <a:p>
            <a:pPr algn="ctr">
              <a:lnSpc>
                <a:spcPts val="2100"/>
              </a:lnSpc>
              <a:spcBef>
                <a:spcPct val="0"/>
              </a:spcBef>
            </a:pPr>
            <a:r>
              <a:rPr lang="en-US" sz="1500">
                <a:solidFill>
                  <a:srgbClr val="FFFFFF"/>
                </a:solidFill>
                <a:latin typeface="Times New Roman"/>
                <a:ea typeface="Times New Roman"/>
                <a:cs typeface="Times New Roman"/>
                <a:sym typeface="Times New Roman"/>
              </a:rPr>
              <a:t>Bildirimler</a:t>
            </a:r>
          </a:p>
        </p:txBody>
      </p:sp>
    </p:spTree>
  </p:cSld>
  <p:clrMapOvr>
    <a:masterClrMapping/>
  </p:clrMapOvr>
</p:sld>
</file>

<file path=ppt/slides/slide1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194310"/>
            <a:ext cx="18288000" cy="9898380"/>
          </a:xfrm>
          <a:custGeom>
            <a:avLst/>
            <a:gdLst/>
            <a:ahLst/>
            <a:cxnLst/>
            <a:rect r="r" b="b" t="t" l="l"/>
            <a:pathLst>
              <a:path h="9898380" w="18288000">
                <a:moveTo>
                  <a:pt x="0" y="0"/>
                </a:moveTo>
                <a:lnTo>
                  <a:pt x="18288000" y="0"/>
                </a:lnTo>
                <a:lnTo>
                  <a:pt x="18288000" y="9898380"/>
                </a:lnTo>
                <a:lnTo>
                  <a:pt x="0" y="9898380"/>
                </a:lnTo>
                <a:lnTo>
                  <a:pt x="0" y="0"/>
                </a:lnTo>
                <a:close/>
              </a:path>
            </a:pathLst>
          </a:custGeom>
          <a:blipFill>
            <a:blip r:embed="rId2"/>
            <a:stretch>
              <a:fillRect l="0" t="0" r="0" b="0"/>
            </a:stretch>
          </a:blipFill>
        </p:spPr>
      </p:sp>
      <p:sp>
        <p:nvSpPr>
          <p:cNvPr name="TextBox 3" id="3"/>
          <p:cNvSpPr txBox="true"/>
          <p:nvPr/>
        </p:nvSpPr>
        <p:spPr>
          <a:xfrm rot="0">
            <a:off x="7619471" y="449706"/>
            <a:ext cx="3049058" cy="578994"/>
          </a:xfrm>
          <a:prstGeom prst="rect">
            <a:avLst/>
          </a:prstGeom>
        </p:spPr>
        <p:txBody>
          <a:bodyPr anchor="t" rtlCol="false" tIns="0" lIns="0" bIns="0" rIns="0">
            <a:spAutoFit/>
          </a:bodyPr>
          <a:lstStyle/>
          <a:p>
            <a:pPr algn="ctr">
              <a:lnSpc>
                <a:spcPts val="4246"/>
              </a:lnSpc>
              <a:spcBef>
                <a:spcPct val="0"/>
              </a:spcBef>
            </a:pPr>
            <a:r>
              <a:rPr lang="en-US" sz="3033">
                <a:solidFill>
                  <a:srgbClr val="FFFFFF"/>
                </a:solidFill>
                <a:latin typeface="Times New Roman"/>
                <a:ea typeface="Times New Roman"/>
                <a:cs typeface="Times New Roman"/>
                <a:sym typeface="Times New Roman"/>
              </a:rPr>
              <a:t>Repository Ekranı</a:t>
            </a:r>
          </a:p>
        </p:txBody>
      </p:sp>
    </p:spTree>
  </p:cSld>
  <p:clrMapOvr>
    <a:masterClrMapping/>
  </p:clrMapOvr>
</p:sld>
</file>

<file path=ppt/slides/slide1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AutoShape 3" id="3"/>
          <p:cNvSpPr/>
          <p:nvPr/>
        </p:nvSpPr>
        <p:spPr>
          <a:xfrm flipV="true">
            <a:off x="3351602" y="2219406"/>
            <a:ext cx="1880434" cy="0"/>
          </a:xfrm>
          <a:prstGeom prst="line">
            <a:avLst/>
          </a:prstGeom>
          <a:ln cap="flat" w="38100">
            <a:solidFill>
              <a:srgbClr val="FF3131"/>
            </a:solidFill>
            <a:prstDash val="solid"/>
            <a:headEnd type="none" len="sm" w="sm"/>
            <a:tailEnd type="none" len="sm" w="sm"/>
          </a:ln>
        </p:spPr>
      </p:sp>
      <p:sp>
        <p:nvSpPr>
          <p:cNvPr name="AutoShape 4" id="4"/>
          <p:cNvSpPr/>
          <p:nvPr/>
        </p:nvSpPr>
        <p:spPr>
          <a:xfrm>
            <a:off x="8110865" y="3823527"/>
            <a:ext cx="3266266" cy="0"/>
          </a:xfrm>
          <a:prstGeom prst="line">
            <a:avLst/>
          </a:prstGeom>
          <a:ln cap="flat" w="38100">
            <a:solidFill>
              <a:srgbClr val="FF3131"/>
            </a:solidFill>
            <a:prstDash val="solid"/>
            <a:headEnd type="none" len="sm" w="sm"/>
            <a:tailEnd type="none" len="sm" w="sm"/>
          </a:ln>
        </p:spPr>
      </p:sp>
      <p:sp>
        <p:nvSpPr>
          <p:cNvPr name="AutoShape 5" id="5"/>
          <p:cNvSpPr/>
          <p:nvPr/>
        </p:nvSpPr>
        <p:spPr>
          <a:xfrm>
            <a:off x="8122598" y="4780041"/>
            <a:ext cx="3266266" cy="0"/>
          </a:xfrm>
          <a:prstGeom prst="line">
            <a:avLst/>
          </a:prstGeom>
          <a:ln cap="flat" w="38100">
            <a:solidFill>
              <a:srgbClr val="FF3131"/>
            </a:solidFill>
            <a:prstDash val="solid"/>
            <a:headEnd type="none" len="sm" w="sm"/>
            <a:tailEnd type="none" len="sm" w="sm"/>
          </a:ln>
        </p:spPr>
      </p:sp>
      <p:sp>
        <p:nvSpPr>
          <p:cNvPr name="AutoShape 6" id="6"/>
          <p:cNvSpPr/>
          <p:nvPr/>
        </p:nvSpPr>
        <p:spPr>
          <a:xfrm>
            <a:off x="8122598" y="5281321"/>
            <a:ext cx="3266266" cy="0"/>
          </a:xfrm>
          <a:prstGeom prst="line">
            <a:avLst/>
          </a:prstGeom>
          <a:ln cap="flat" w="38100">
            <a:solidFill>
              <a:srgbClr val="FF3131"/>
            </a:solidFill>
            <a:prstDash val="solid"/>
            <a:headEnd type="none" len="sm" w="sm"/>
            <a:tailEnd type="none" len="sm" w="sm"/>
          </a:ln>
        </p:spPr>
      </p:sp>
      <p:sp>
        <p:nvSpPr>
          <p:cNvPr name="AutoShape 7" id="7"/>
          <p:cNvSpPr/>
          <p:nvPr/>
        </p:nvSpPr>
        <p:spPr>
          <a:xfrm>
            <a:off x="8122598" y="5782601"/>
            <a:ext cx="3266266" cy="0"/>
          </a:xfrm>
          <a:prstGeom prst="line">
            <a:avLst/>
          </a:prstGeom>
          <a:ln cap="flat" w="38100">
            <a:solidFill>
              <a:srgbClr val="FF3131"/>
            </a:solidFill>
            <a:prstDash val="solid"/>
            <a:headEnd type="none" len="sm" w="sm"/>
            <a:tailEnd type="none" len="sm" w="sm"/>
          </a:ln>
        </p:spPr>
      </p:sp>
      <p:sp>
        <p:nvSpPr>
          <p:cNvPr name="TextBox 8" id="8"/>
          <p:cNvSpPr txBox="true"/>
          <p:nvPr/>
        </p:nvSpPr>
        <p:spPr>
          <a:xfrm rot="0">
            <a:off x="2830582" y="2196481"/>
            <a:ext cx="3241155" cy="277026"/>
          </a:xfrm>
          <a:prstGeom prst="rect">
            <a:avLst/>
          </a:prstGeom>
        </p:spPr>
        <p:txBody>
          <a:bodyPr anchor="t" rtlCol="false" tIns="0" lIns="0" bIns="0" rIns="0">
            <a:spAutoFit/>
          </a:bodyPr>
          <a:lstStyle/>
          <a:p>
            <a:pPr algn="ctr">
              <a:lnSpc>
                <a:spcPts val="2055"/>
              </a:lnSpc>
              <a:spcBef>
                <a:spcPct val="0"/>
              </a:spcBef>
            </a:pPr>
            <a:r>
              <a:rPr lang="en-US" sz="1468">
                <a:solidFill>
                  <a:srgbClr val="FFFFFF"/>
                </a:solidFill>
                <a:latin typeface="Times New Roman"/>
                <a:ea typeface="Times New Roman"/>
                <a:cs typeface="Times New Roman"/>
                <a:sym typeface="Times New Roman"/>
              </a:rPr>
              <a:t>Mevcut branchimiz ve branch sayısı</a:t>
            </a:r>
          </a:p>
        </p:txBody>
      </p:sp>
      <p:sp>
        <p:nvSpPr>
          <p:cNvPr name="TextBox 9" id="9"/>
          <p:cNvSpPr txBox="true"/>
          <p:nvPr/>
        </p:nvSpPr>
        <p:spPr>
          <a:xfrm rot="0">
            <a:off x="9324421" y="5426884"/>
            <a:ext cx="2837044" cy="277026"/>
          </a:xfrm>
          <a:prstGeom prst="rect">
            <a:avLst/>
          </a:prstGeom>
        </p:spPr>
        <p:txBody>
          <a:bodyPr anchor="t" rtlCol="false" tIns="0" lIns="0" bIns="0" rIns="0">
            <a:spAutoFit/>
          </a:bodyPr>
          <a:lstStyle/>
          <a:p>
            <a:pPr algn="ctr">
              <a:lnSpc>
                <a:spcPts val="2055"/>
              </a:lnSpc>
              <a:spcBef>
                <a:spcPct val="0"/>
              </a:spcBef>
            </a:pPr>
            <a:r>
              <a:rPr lang="en-US" sz="1468">
                <a:solidFill>
                  <a:srgbClr val="FFFFFF"/>
                </a:solidFill>
                <a:latin typeface="Times New Roman"/>
                <a:ea typeface="Times New Roman"/>
                <a:cs typeface="Times New Roman"/>
                <a:sym typeface="Times New Roman"/>
              </a:rPr>
              <a:t>Projeyi zip olarak indirme butonu</a:t>
            </a:r>
          </a:p>
        </p:txBody>
      </p:sp>
      <p:sp>
        <p:nvSpPr>
          <p:cNvPr name="TextBox 10" id="10"/>
          <p:cNvSpPr txBox="true"/>
          <p:nvPr/>
        </p:nvSpPr>
        <p:spPr>
          <a:xfrm rot="0">
            <a:off x="9618968" y="4879885"/>
            <a:ext cx="2247949" cy="401436"/>
          </a:xfrm>
          <a:prstGeom prst="rect">
            <a:avLst/>
          </a:prstGeom>
        </p:spPr>
        <p:txBody>
          <a:bodyPr anchor="t" rtlCol="false" tIns="0" lIns="0" bIns="0" rIns="0">
            <a:spAutoFit/>
          </a:bodyPr>
          <a:lstStyle/>
          <a:p>
            <a:pPr algn="ctr">
              <a:lnSpc>
                <a:spcPts val="1565"/>
              </a:lnSpc>
            </a:pPr>
            <a:r>
              <a:rPr lang="en-US" sz="1118">
                <a:solidFill>
                  <a:srgbClr val="FFFFFF"/>
                </a:solidFill>
                <a:latin typeface="Times New Roman"/>
                <a:ea typeface="Times New Roman"/>
                <a:cs typeface="Times New Roman"/>
                <a:sym typeface="Times New Roman"/>
              </a:rPr>
              <a:t>Projeyi Visual Stüdyoda </a:t>
            </a:r>
          </a:p>
          <a:p>
            <a:pPr algn="ctr">
              <a:lnSpc>
                <a:spcPts val="1565"/>
              </a:lnSpc>
              <a:spcBef>
                <a:spcPct val="0"/>
              </a:spcBef>
            </a:pPr>
            <a:r>
              <a:rPr lang="en-US" sz="1118">
                <a:solidFill>
                  <a:srgbClr val="FFFFFF"/>
                </a:solidFill>
                <a:latin typeface="Times New Roman"/>
                <a:ea typeface="Times New Roman"/>
                <a:cs typeface="Times New Roman"/>
                <a:sym typeface="Times New Roman"/>
              </a:rPr>
              <a:t>açan buton</a:t>
            </a:r>
          </a:p>
        </p:txBody>
      </p:sp>
      <p:sp>
        <p:nvSpPr>
          <p:cNvPr name="TextBox 11" id="11"/>
          <p:cNvSpPr txBox="true"/>
          <p:nvPr/>
        </p:nvSpPr>
        <p:spPr>
          <a:xfrm rot="0">
            <a:off x="9810554" y="4332656"/>
            <a:ext cx="2247949" cy="401436"/>
          </a:xfrm>
          <a:prstGeom prst="rect">
            <a:avLst/>
          </a:prstGeom>
        </p:spPr>
        <p:txBody>
          <a:bodyPr anchor="t" rtlCol="false" tIns="0" lIns="0" bIns="0" rIns="0">
            <a:spAutoFit/>
          </a:bodyPr>
          <a:lstStyle/>
          <a:p>
            <a:pPr algn="ctr">
              <a:lnSpc>
                <a:spcPts val="1565"/>
              </a:lnSpc>
            </a:pPr>
            <a:r>
              <a:rPr lang="en-US" sz="1118">
                <a:solidFill>
                  <a:srgbClr val="FFFFFF"/>
                </a:solidFill>
                <a:latin typeface="Times New Roman"/>
                <a:ea typeface="Times New Roman"/>
                <a:cs typeface="Times New Roman"/>
                <a:sym typeface="Times New Roman"/>
              </a:rPr>
              <a:t>Projeyi Github </a:t>
            </a:r>
          </a:p>
          <a:p>
            <a:pPr algn="ctr">
              <a:lnSpc>
                <a:spcPts val="1565"/>
              </a:lnSpc>
              <a:spcBef>
                <a:spcPct val="0"/>
              </a:spcBef>
            </a:pPr>
            <a:r>
              <a:rPr lang="en-US" sz="1118">
                <a:solidFill>
                  <a:srgbClr val="FFFFFF"/>
                </a:solidFill>
                <a:latin typeface="Times New Roman"/>
                <a:ea typeface="Times New Roman"/>
                <a:cs typeface="Times New Roman"/>
                <a:sym typeface="Times New Roman"/>
              </a:rPr>
              <a:t>Desktopta açan buton</a:t>
            </a:r>
          </a:p>
        </p:txBody>
      </p:sp>
      <p:sp>
        <p:nvSpPr>
          <p:cNvPr name="TextBox 12" id="12"/>
          <p:cNvSpPr txBox="true"/>
          <p:nvPr/>
        </p:nvSpPr>
        <p:spPr>
          <a:xfrm rot="0">
            <a:off x="9505754" y="3855021"/>
            <a:ext cx="1883110" cy="401436"/>
          </a:xfrm>
          <a:prstGeom prst="rect">
            <a:avLst/>
          </a:prstGeom>
        </p:spPr>
        <p:txBody>
          <a:bodyPr anchor="t" rtlCol="false" tIns="0" lIns="0" bIns="0" rIns="0">
            <a:spAutoFit/>
          </a:bodyPr>
          <a:lstStyle/>
          <a:p>
            <a:pPr algn="ctr">
              <a:lnSpc>
                <a:spcPts val="1565"/>
              </a:lnSpc>
              <a:spcBef>
                <a:spcPct val="0"/>
              </a:spcBef>
            </a:pPr>
            <a:r>
              <a:rPr lang="en-US" sz="1118">
                <a:solidFill>
                  <a:srgbClr val="FFFFFF"/>
                </a:solidFill>
                <a:latin typeface="Times New Roman"/>
                <a:ea typeface="Times New Roman"/>
                <a:cs typeface="Times New Roman"/>
                <a:sym typeface="Times New Roman"/>
              </a:rPr>
              <a:t>Projeyi klonlamak için kullanılan link</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5650014" y="2398726"/>
            <a:ext cx="6987971" cy="5489548"/>
          </a:xfrm>
          <a:custGeom>
            <a:avLst/>
            <a:gdLst/>
            <a:ahLst/>
            <a:cxnLst/>
            <a:rect r="r" b="b" t="t" l="l"/>
            <a:pathLst>
              <a:path h="5489548" w="6987971">
                <a:moveTo>
                  <a:pt x="0" y="0"/>
                </a:moveTo>
                <a:lnTo>
                  <a:pt x="6987972" y="0"/>
                </a:lnTo>
                <a:lnTo>
                  <a:pt x="6987972" y="5489548"/>
                </a:lnTo>
                <a:lnTo>
                  <a:pt x="0" y="5489548"/>
                </a:lnTo>
                <a:lnTo>
                  <a:pt x="0" y="0"/>
                </a:lnTo>
                <a:close/>
              </a:path>
            </a:pathLst>
          </a:custGeom>
          <a:blipFill>
            <a:blip r:embed="rId3"/>
            <a:stretch>
              <a:fillRect l="0" t="0" r="0" b="0"/>
            </a:stretch>
          </a:blipFill>
        </p:spPr>
      </p:sp>
      <p:sp>
        <p:nvSpPr>
          <p:cNvPr name="AutoShape 4" id="4"/>
          <p:cNvSpPr/>
          <p:nvPr/>
        </p:nvSpPr>
        <p:spPr>
          <a:xfrm>
            <a:off x="8764301" y="7579985"/>
            <a:ext cx="1441724" cy="0"/>
          </a:xfrm>
          <a:prstGeom prst="line">
            <a:avLst/>
          </a:prstGeom>
          <a:ln cap="flat" w="104775">
            <a:solidFill>
              <a:srgbClr val="FF3131"/>
            </a:solidFill>
            <a:prstDash val="solid"/>
            <a:headEnd type="none" len="sm" w="sm"/>
            <a:tailEnd type="arrow" len="sm" w="med"/>
          </a:ln>
        </p:spPr>
      </p:sp>
      <p:sp>
        <p:nvSpPr>
          <p:cNvPr name="AutoShape 5" id="5"/>
          <p:cNvSpPr/>
          <p:nvPr/>
        </p:nvSpPr>
        <p:spPr>
          <a:xfrm flipH="true">
            <a:off x="12070653" y="4900209"/>
            <a:ext cx="1634143" cy="0"/>
          </a:xfrm>
          <a:prstGeom prst="line">
            <a:avLst/>
          </a:prstGeom>
          <a:ln cap="flat" w="104775">
            <a:solidFill>
              <a:srgbClr val="FF3131"/>
            </a:solidFill>
            <a:prstDash val="solid"/>
            <a:headEnd type="none" len="sm" w="sm"/>
            <a:tailEnd type="arrow" len="sm" w="med"/>
          </a:ln>
        </p:spPr>
      </p:sp>
      <p:sp>
        <p:nvSpPr>
          <p:cNvPr name="TextBox 6" id="6"/>
          <p:cNvSpPr txBox="true"/>
          <p:nvPr/>
        </p:nvSpPr>
        <p:spPr>
          <a:xfrm rot="0">
            <a:off x="12637986" y="4902373"/>
            <a:ext cx="3684587" cy="1069341"/>
          </a:xfrm>
          <a:prstGeom prst="rect">
            <a:avLst/>
          </a:prstGeom>
        </p:spPr>
        <p:txBody>
          <a:bodyPr anchor="t" rtlCol="false" tIns="0" lIns="0" bIns="0" rIns="0">
            <a:spAutoFit/>
          </a:bodyPr>
          <a:lstStyle/>
          <a:p>
            <a:pPr algn="ctr">
              <a:lnSpc>
                <a:spcPts val="4059"/>
              </a:lnSpc>
              <a:spcBef>
                <a:spcPct val="0"/>
              </a:spcBef>
            </a:pPr>
            <a:r>
              <a:rPr lang="en-US" b="true" sz="2899">
                <a:solidFill>
                  <a:srgbClr val="000000"/>
                </a:solidFill>
                <a:latin typeface="Times New Roman Bold"/>
                <a:ea typeface="Times New Roman Bold"/>
                <a:cs typeface="Times New Roman Bold"/>
                <a:sym typeface="Times New Roman Bold"/>
              </a:rPr>
              <a:t>Masaüstü Kısayalu için bu seçeneği işaretleyin</a:t>
            </a:r>
          </a:p>
        </p:txBody>
      </p:sp>
    </p:spTree>
  </p:cSld>
  <p:clrMapOvr>
    <a:masterClrMapping/>
  </p:clrMapOvr>
</p:sld>
</file>

<file path=ppt/slides/slide1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AutoShape 3" id="3"/>
          <p:cNvSpPr/>
          <p:nvPr/>
        </p:nvSpPr>
        <p:spPr>
          <a:xfrm flipV="true">
            <a:off x="15677163" y="893306"/>
            <a:ext cx="2042447" cy="0"/>
          </a:xfrm>
          <a:prstGeom prst="line">
            <a:avLst/>
          </a:prstGeom>
          <a:ln cap="flat" w="38100">
            <a:solidFill>
              <a:srgbClr val="FF3131"/>
            </a:solidFill>
            <a:prstDash val="solid"/>
            <a:headEnd type="arrow" len="sm" w="med"/>
            <a:tailEnd type="none" len="sm" w="sm"/>
          </a:ln>
        </p:spPr>
      </p:sp>
      <p:sp>
        <p:nvSpPr>
          <p:cNvPr name="AutoShape 4" id="4"/>
          <p:cNvSpPr/>
          <p:nvPr/>
        </p:nvSpPr>
        <p:spPr>
          <a:xfrm flipH="true">
            <a:off x="15677163" y="456203"/>
            <a:ext cx="363852" cy="437103"/>
          </a:xfrm>
          <a:prstGeom prst="line">
            <a:avLst/>
          </a:prstGeom>
          <a:ln cap="flat" w="38100">
            <a:solidFill>
              <a:srgbClr val="FF3131"/>
            </a:solidFill>
            <a:prstDash val="solid"/>
            <a:headEnd type="arrow" len="sm" w="med"/>
            <a:tailEnd type="arrow" len="sm" w="med"/>
          </a:ln>
        </p:spPr>
      </p:sp>
      <p:sp>
        <p:nvSpPr>
          <p:cNvPr name="TextBox 5" id="5"/>
          <p:cNvSpPr txBox="true"/>
          <p:nvPr/>
        </p:nvSpPr>
        <p:spPr>
          <a:xfrm rot="0">
            <a:off x="14550234" y="733025"/>
            <a:ext cx="1432917" cy="534201"/>
          </a:xfrm>
          <a:prstGeom prst="rect">
            <a:avLst/>
          </a:prstGeom>
        </p:spPr>
        <p:txBody>
          <a:bodyPr anchor="t" rtlCol="false" tIns="0" lIns="0" bIns="0" rIns="0">
            <a:spAutoFit/>
          </a:bodyPr>
          <a:lstStyle/>
          <a:p>
            <a:pPr algn="ctr">
              <a:lnSpc>
                <a:spcPts val="2055"/>
              </a:lnSpc>
            </a:pPr>
            <a:r>
              <a:rPr lang="en-US" sz="1468">
                <a:solidFill>
                  <a:srgbClr val="FFFFFF"/>
                </a:solidFill>
                <a:latin typeface="Times New Roman"/>
                <a:ea typeface="Times New Roman"/>
                <a:cs typeface="Times New Roman"/>
                <a:sym typeface="Times New Roman"/>
              </a:rPr>
              <a:t>Yeni Bir </a:t>
            </a:r>
          </a:p>
          <a:p>
            <a:pPr algn="ctr">
              <a:lnSpc>
                <a:spcPts val="2055"/>
              </a:lnSpc>
              <a:spcBef>
                <a:spcPct val="0"/>
              </a:spcBef>
            </a:pPr>
            <a:r>
              <a:rPr lang="en-US" sz="1468">
                <a:solidFill>
                  <a:srgbClr val="FFFFFF"/>
                </a:solidFill>
                <a:latin typeface="Times New Roman"/>
                <a:ea typeface="Times New Roman"/>
                <a:cs typeface="Times New Roman"/>
                <a:sym typeface="Times New Roman"/>
              </a:rPr>
              <a:t>Repo Oluşturmak</a:t>
            </a:r>
          </a:p>
        </p:txBody>
      </p:sp>
    </p:spTree>
  </p:cSld>
  <p:clrMapOvr>
    <a:masterClrMapping/>
  </p:clrMapOvr>
</p:sld>
</file>

<file path=ppt/slides/slide1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AutoShape 3" id="3"/>
          <p:cNvSpPr/>
          <p:nvPr/>
        </p:nvSpPr>
        <p:spPr>
          <a:xfrm flipH="true">
            <a:off x="9425580" y="2677738"/>
            <a:ext cx="1949726" cy="0"/>
          </a:xfrm>
          <a:prstGeom prst="line">
            <a:avLst/>
          </a:prstGeom>
          <a:ln cap="flat" w="38100">
            <a:solidFill>
              <a:srgbClr val="FF3131"/>
            </a:solidFill>
            <a:prstDash val="solid"/>
            <a:headEnd type="arrow" len="sm" w="med"/>
            <a:tailEnd type="none" len="sm" w="sm"/>
          </a:ln>
        </p:spPr>
      </p:sp>
      <p:sp>
        <p:nvSpPr>
          <p:cNvPr name="AutoShape 4" id="4"/>
          <p:cNvSpPr/>
          <p:nvPr/>
        </p:nvSpPr>
        <p:spPr>
          <a:xfrm flipV="true">
            <a:off x="9184411" y="4451271"/>
            <a:ext cx="1072779" cy="445331"/>
          </a:xfrm>
          <a:prstGeom prst="line">
            <a:avLst/>
          </a:prstGeom>
          <a:ln cap="flat" w="38100">
            <a:solidFill>
              <a:srgbClr val="FF3131"/>
            </a:solidFill>
            <a:prstDash val="solid"/>
            <a:headEnd type="arrow" len="sm" w="med"/>
            <a:tailEnd type="arrow" len="sm" w="med"/>
          </a:ln>
        </p:spPr>
      </p:sp>
      <p:sp>
        <p:nvSpPr>
          <p:cNvPr name="AutoShape 5" id="5"/>
          <p:cNvSpPr/>
          <p:nvPr/>
        </p:nvSpPr>
        <p:spPr>
          <a:xfrm flipH="true">
            <a:off x="10808933" y="4681798"/>
            <a:ext cx="259675" cy="0"/>
          </a:xfrm>
          <a:prstGeom prst="line">
            <a:avLst/>
          </a:prstGeom>
          <a:ln cap="flat" w="38100">
            <a:solidFill>
              <a:srgbClr val="FF3131"/>
            </a:solidFill>
            <a:prstDash val="solid"/>
            <a:headEnd type="arrow" len="sm" w="med"/>
            <a:tailEnd type="none" len="sm" w="sm"/>
          </a:ln>
        </p:spPr>
      </p:sp>
      <p:sp>
        <p:nvSpPr>
          <p:cNvPr name="AutoShape 6" id="6"/>
          <p:cNvSpPr/>
          <p:nvPr/>
        </p:nvSpPr>
        <p:spPr>
          <a:xfrm flipH="true">
            <a:off x="10614032" y="5756898"/>
            <a:ext cx="259675" cy="0"/>
          </a:xfrm>
          <a:prstGeom prst="line">
            <a:avLst/>
          </a:prstGeom>
          <a:ln cap="flat" w="38100">
            <a:solidFill>
              <a:srgbClr val="FF3131"/>
            </a:solidFill>
            <a:prstDash val="solid"/>
            <a:headEnd type="arrow" len="sm" w="med"/>
            <a:tailEnd type="none" len="sm" w="sm"/>
          </a:ln>
        </p:spPr>
      </p:sp>
      <p:sp>
        <p:nvSpPr>
          <p:cNvPr name="AutoShape 7" id="7"/>
          <p:cNvSpPr/>
          <p:nvPr/>
        </p:nvSpPr>
        <p:spPr>
          <a:xfrm flipH="true">
            <a:off x="10614032" y="6614148"/>
            <a:ext cx="259675" cy="0"/>
          </a:xfrm>
          <a:prstGeom prst="line">
            <a:avLst/>
          </a:prstGeom>
          <a:ln cap="flat" w="38100">
            <a:solidFill>
              <a:srgbClr val="FF3131"/>
            </a:solidFill>
            <a:prstDash val="solid"/>
            <a:headEnd type="arrow" len="sm" w="med"/>
            <a:tailEnd type="none" len="sm" w="sm"/>
          </a:ln>
        </p:spPr>
      </p:sp>
      <p:sp>
        <p:nvSpPr>
          <p:cNvPr name="AutoShape 8" id="8"/>
          <p:cNvSpPr/>
          <p:nvPr/>
        </p:nvSpPr>
        <p:spPr>
          <a:xfrm flipH="true">
            <a:off x="10614032" y="7618764"/>
            <a:ext cx="259675" cy="0"/>
          </a:xfrm>
          <a:prstGeom prst="line">
            <a:avLst/>
          </a:prstGeom>
          <a:ln cap="flat" w="38100">
            <a:solidFill>
              <a:srgbClr val="FF3131"/>
            </a:solidFill>
            <a:prstDash val="solid"/>
            <a:headEnd type="arrow" len="sm" w="med"/>
            <a:tailEnd type="none" len="sm" w="sm"/>
          </a:ln>
        </p:spPr>
      </p:sp>
      <p:sp>
        <p:nvSpPr>
          <p:cNvPr name="AutoShape 9" id="9"/>
          <p:cNvSpPr/>
          <p:nvPr/>
        </p:nvSpPr>
        <p:spPr>
          <a:xfrm flipH="true">
            <a:off x="12433804" y="8650159"/>
            <a:ext cx="259675" cy="0"/>
          </a:xfrm>
          <a:prstGeom prst="line">
            <a:avLst/>
          </a:prstGeom>
          <a:ln cap="flat" w="38100">
            <a:solidFill>
              <a:srgbClr val="FF3131"/>
            </a:solidFill>
            <a:prstDash val="solid"/>
            <a:headEnd type="arrow" len="sm" w="med"/>
            <a:tailEnd type="none" len="sm" w="sm"/>
          </a:ln>
        </p:spPr>
      </p:sp>
      <p:sp>
        <p:nvSpPr>
          <p:cNvPr name="TextBox 10" id="10"/>
          <p:cNvSpPr txBox="true"/>
          <p:nvPr/>
        </p:nvSpPr>
        <p:spPr>
          <a:xfrm rot="0">
            <a:off x="10873707" y="2510651"/>
            <a:ext cx="1949726" cy="277026"/>
          </a:xfrm>
          <a:prstGeom prst="rect">
            <a:avLst/>
          </a:prstGeom>
        </p:spPr>
        <p:txBody>
          <a:bodyPr anchor="t" rtlCol="false" tIns="0" lIns="0" bIns="0" rIns="0">
            <a:spAutoFit/>
          </a:bodyPr>
          <a:lstStyle/>
          <a:p>
            <a:pPr algn="ctr">
              <a:lnSpc>
                <a:spcPts val="2055"/>
              </a:lnSpc>
              <a:spcBef>
                <a:spcPct val="0"/>
              </a:spcBef>
            </a:pPr>
            <a:r>
              <a:rPr lang="en-US" sz="1468">
                <a:solidFill>
                  <a:srgbClr val="FFFFFF"/>
                </a:solidFill>
                <a:latin typeface="Times New Roman"/>
                <a:ea typeface="Times New Roman"/>
                <a:cs typeface="Times New Roman"/>
                <a:sym typeface="Times New Roman"/>
              </a:rPr>
              <a:t>Repo Adı</a:t>
            </a:r>
          </a:p>
        </p:txBody>
      </p:sp>
      <p:sp>
        <p:nvSpPr>
          <p:cNvPr name="TextBox 11" id="11"/>
          <p:cNvSpPr txBox="true"/>
          <p:nvPr/>
        </p:nvSpPr>
        <p:spPr>
          <a:xfrm rot="0">
            <a:off x="11068608" y="4257536"/>
            <a:ext cx="1949726" cy="791376"/>
          </a:xfrm>
          <a:prstGeom prst="rect">
            <a:avLst/>
          </a:prstGeom>
        </p:spPr>
        <p:txBody>
          <a:bodyPr anchor="t" rtlCol="false" tIns="0" lIns="0" bIns="0" rIns="0">
            <a:spAutoFit/>
          </a:bodyPr>
          <a:lstStyle/>
          <a:p>
            <a:pPr algn="ctr">
              <a:lnSpc>
                <a:spcPts val="2055"/>
              </a:lnSpc>
            </a:pPr>
            <a:r>
              <a:rPr lang="en-US" sz="1468">
                <a:solidFill>
                  <a:srgbClr val="FFFFFF"/>
                </a:solidFill>
                <a:latin typeface="Times New Roman"/>
                <a:ea typeface="Times New Roman"/>
                <a:cs typeface="Times New Roman"/>
                <a:sym typeface="Times New Roman"/>
              </a:rPr>
              <a:t>Projenin Herkese Açık</a:t>
            </a:r>
          </a:p>
          <a:p>
            <a:pPr algn="ctr">
              <a:lnSpc>
                <a:spcPts val="2055"/>
              </a:lnSpc>
            </a:pPr>
            <a:r>
              <a:rPr lang="en-US" sz="1468">
                <a:solidFill>
                  <a:srgbClr val="FFFFFF"/>
                </a:solidFill>
                <a:latin typeface="Times New Roman"/>
                <a:ea typeface="Times New Roman"/>
                <a:cs typeface="Times New Roman"/>
                <a:sym typeface="Times New Roman"/>
              </a:rPr>
              <a:t>Yada</a:t>
            </a:r>
          </a:p>
          <a:p>
            <a:pPr algn="ctr">
              <a:lnSpc>
                <a:spcPts val="2055"/>
              </a:lnSpc>
              <a:spcBef>
                <a:spcPct val="0"/>
              </a:spcBef>
            </a:pPr>
            <a:r>
              <a:rPr lang="en-US" sz="1468">
                <a:solidFill>
                  <a:srgbClr val="FFFFFF"/>
                </a:solidFill>
                <a:latin typeface="Times New Roman"/>
                <a:ea typeface="Times New Roman"/>
                <a:cs typeface="Times New Roman"/>
                <a:sym typeface="Times New Roman"/>
              </a:rPr>
              <a:t>Gizli mi Olacağı</a:t>
            </a:r>
          </a:p>
        </p:txBody>
      </p:sp>
      <p:sp>
        <p:nvSpPr>
          <p:cNvPr name="TextBox 12" id="12"/>
          <p:cNvSpPr txBox="true"/>
          <p:nvPr/>
        </p:nvSpPr>
        <p:spPr>
          <a:xfrm rot="0">
            <a:off x="10939072" y="5461223"/>
            <a:ext cx="1949726" cy="534201"/>
          </a:xfrm>
          <a:prstGeom prst="rect">
            <a:avLst/>
          </a:prstGeom>
        </p:spPr>
        <p:txBody>
          <a:bodyPr anchor="t" rtlCol="false" tIns="0" lIns="0" bIns="0" rIns="0">
            <a:spAutoFit/>
          </a:bodyPr>
          <a:lstStyle/>
          <a:p>
            <a:pPr algn="ctr">
              <a:lnSpc>
                <a:spcPts val="2055"/>
              </a:lnSpc>
              <a:spcBef>
                <a:spcPct val="0"/>
              </a:spcBef>
            </a:pPr>
            <a:r>
              <a:rPr lang="en-US" sz="1468">
                <a:solidFill>
                  <a:srgbClr val="FFFFFF"/>
                </a:solidFill>
                <a:latin typeface="Times New Roman"/>
                <a:ea typeface="Times New Roman"/>
                <a:cs typeface="Times New Roman"/>
                <a:sym typeface="Times New Roman"/>
              </a:rPr>
              <a:t>README Dosyası Eklensin mi ?</a:t>
            </a:r>
          </a:p>
        </p:txBody>
      </p:sp>
      <p:sp>
        <p:nvSpPr>
          <p:cNvPr name="TextBox 13" id="13"/>
          <p:cNvSpPr txBox="true"/>
          <p:nvPr/>
        </p:nvSpPr>
        <p:spPr>
          <a:xfrm rot="0">
            <a:off x="11068608" y="6318473"/>
            <a:ext cx="1949726" cy="534201"/>
          </a:xfrm>
          <a:prstGeom prst="rect">
            <a:avLst/>
          </a:prstGeom>
        </p:spPr>
        <p:txBody>
          <a:bodyPr anchor="t" rtlCol="false" tIns="0" lIns="0" bIns="0" rIns="0">
            <a:spAutoFit/>
          </a:bodyPr>
          <a:lstStyle/>
          <a:p>
            <a:pPr algn="ctr">
              <a:lnSpc>
                <a:spcPts val="2055"/>
              </a:lnSpc>
              <a:spcBef>
                <a:spcPct val="0"/>
              </a:spcBef>
            </a:pPr>
            <a:r>
              <a:rPr lang="en-US" sz="1468">
                <a:solidFill>
                  <a:srgbClr val="FFFFFF"/>
                </a:solidFill>
                <a:latin typeface="Times New Roman"/>
                <a:ea typeface="Times New Roman"/>
                <a:cs typeface="Times New Roman"/>
                <a:sym typeface="Times New Roman"/>
              </a:rPr>
              <a:t>.gitignore Dosyası Eklensin mi ?</a:t>
            </a:r>
          </a:p>
        </p:txBody>
      </p:sp>
      <p:sp>
        <p:nvSpPr>
          <p:cNvPr name="TextBox 14" id="14"/>
          <p:cNvSpPr txBox="true"/>
          <p:nvPr/>
        </p:nvSpPr>
        <p:spPr>
          <a:xfrm rot="0">
            <a:off x="11150524" y="7323089"/>
            <a:ext cx="1949726" cy="277026"/>
          </a:xfrm>
          <a:prstGeom prst="rect">
            <a:avLst/>
          </a:prstGeom>
        </p:spPr>
        <p:txBody>
          <a:bodyPr anchor="t" rtlCol="false" tIns="0" lIns="0" bIns="0" rIns="0">
            <a:spAutoFit/>
          </a:bodyPr>
          <a:lstStyle/>
          <a:p>
            <a:pPr algn="ctr">
              <a:lnSpc>
                <a:spcPts val="2055"/>
              </a:lnSpc>
              <a:spcBef>
                <a:spcPct val="0"/>
              </a:spcBef>
            </a:pPr>
            <a:r>
              <a:rPr lang="en-US" sz="1468">
                <a:solidFill>
                  <a:srgbClr val="FFFFFF"/>
                </a:solidFill>
                <a:latin typeface="Times New Roman"/>
                <a:ea typeface="Times New Roman"/>
                <a:cs typeface="Times New Roman"/>
                <a:sym typeface="Times New Roman"/>
              </a:rPr>
              <a:t>Lisans Seçimi</a:t>
            </a:r>
          </a:p>
        </p:txBody>
      </p:sp>
      <p:sp>
        <p:nvSpPr>
          <p:cNvPr name="TextBox 15" id="15"/>
          <p:cNvSpPr txBox="true"/>
          <p:nvPr/>
        </p:nvSpPr>
        <p:spPr>
          <a:xfrm rot="0">
            <a:off x="12299723" y="8483072"/>
            <a:ext cx="1949726" cy="277026"/>
          </a:xfrm>
          <a:prstGeom prst="rect">
            <a:avLst/>
          </a:prstGeom>
        </p:spPr>
        <p:txBody>
          <a:bodyPr anchor="t" rtlCol="false" tIns="0" lIns="0" bIns="0" rIns="0">
            <a:spAutoFit/>
          </a:bodyPr>
          <a:lstStyle/>
          <a:p>
            <a:pPr algn="ctr">
              <a:lnSpc>
                <a:spcPts val="2055"/>
              </a:lnSpc>
              <a:spcBef>
                <a:spcPct val="0"/>
              </a:spcBef>
            </a:pPr>
            <a:r>
              <a:rPr lang="en-US" sz="1468">
                <a:solidFill>
                  <a:srgbClr val="FFFFFF"/>
                </a:solidFill>
                <a:latin typeface="Times New Roman"/>
                <a:ea typeface="Times New Roman"/>
                <a:cs typeface="Times New Roman"/>
                <a:sym typeface="Times New Roman"/>
              </a:rPr>
              <a:t>Oluştur</a:t>
            </a:r>
          </a:p>
        </p:txBody>
      </p:sp>
      <p:sp>
        <p:nvSpPr>
          <p:cNvPr name="AutoShape 16" id="16"/>
          <p:cNvSpPr/>
          <p:nvPr/>
        </p:nvSpPr>
        <p:spPr>
          <a:xfrm>
            <a:off x="5002473" y="3874758"/>
            <a:ext cx="681456" cy="0"/>
          </a:xfrm>
          <a:prstGeom prst="line">
            <a:avLst/>
          </a:prstGeom>
          <a:ln cap="flat" w="38100">
            <a:solidFill>
              <a:srgbClr val="FF3131"/>
            </a:solidFill>
            <a:prstDash val="solid"/>
            <a:headEnd type="arrow" len="sm" w="med"/>
            <a:tailEnd type="none" len="sm" w="sm"/>
          </a:ln>
        </p:spPr>
      </p:sp>
      <p:sp>
        <p:nvSpPr>
          <p:cNvPr name="TextBox 17" id="17"/>
          <p:cNvSpPr txBox="true"/>
          <p:nvPr/>
        </p:nvSpPr>
        <p:spPr>
          <a:xfrm rot="0">
            <a:off x="3612890" y="3707670"/>
            <a:ext cx="1313923" cy="277026"/>
          </a:xfrm>
          <a:prstGeom prst="rect">
            <a:avLst/>
          </a:prstGeom>
        </p:spPr>
        <p:txBody>
          <a:bodyPr anchor="t" rtlCol="false" tIns="0" lIns="0" bIns="0" rIns="0">
            <a:spAutoFit/>
          </a:bodyPr>
          <a:lstStyle/>
          <a:p>
            <a:pPr algn="ctr">
              <a:lnSpc>
                <a:spcPts val="2055"/>
              </a:lnSpc>
              <a:spcBef>
                <a:spcPct val="0"/>
              </a:spcBef>
            </a:pPr>
            <a:r>
              <a:rPr lang="en-US" sz="1468">
                <a:solidFill>
                  <a:srgbClr val="FFFFFF"/>
                </a:solidFill>
                <a:latin typeface="Times New Roman"/>
                <a:ea typeface="Times New Roman"/>
                <a:cs typeface="Times New Roman"/>
                <a:sym typeface="Times New Roman"/>
              </a:rPr>
              <a:t>Açıklama Kısmı</a:t>
            </a:r>
          </a:p>
        </p:txBody>
      </p:sp>
    </p:spTree>
  </p:cSld>
  <p:clrMapOvr>
    <a:masterClrMapping/>
  </p:clrMapOvr>
</p:sld>
</file>

<file path=ppt/slides/slide1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AutoShape 3" id="3"/>
          <p:cNvSpPr/>
          <p:nvPr/>
        </p:nvSpPr>
        <p:spPr>
          <a:xfrm flipH="true">
            <a:off x="12888798" y="2677738"/>
            <a:ext cx="1149199" cy="0"/>
          </a:xfrm>
          <a:prstGeom prst="line">
            <a:avLst/>
          </a:prstGeom>
          <a:ln cap="flat" w="38100">
            <a:solidFill>
              <a:srgbClr val="FF3131"/>
            </a:solidFill>
            <a:prstDash val="solid"/>
            <a:headEnd type="arrow" len="sm" w="med"/>
            <a:tailEnd type="none" len="sm" w="sm"/>
          </a:ln>
        </p:spPr>
      </p:sp>
      <p:sp>
        <p:nvSpPr>
          <p:cNvPr name="AutoShape 4" id="4"/>
          <p:cNvSpPr/>
          <p:nvPr/>
        </p:nvSpPr>
        <p:spPr>
          <a:xfrm>
            <a:off x="2808774" y="2677738"/>
            <a:ext cx="487952" cy="0"/>
          </a:xfrm>
          <a:prstGeom prst="line">
            <a:avLst/>
          </a:prstGeom>
          <a:ln cap="flat" w="38100">
            <a:solidFill>
              <a:srgbClr val="FF3131"/>
            </a:solidFill>
            <a:prstDash val="solid"/>
            <a:headEnd type="arrow" len="sm" w="med"/>
            <a:tailEnd type="none" len="sm" w="sm"/>
          </a:ln>
        </p:spPr>
      </p:sp>
      <p:sp>
        <p:nvSpPr>
          <p:cNvPr name="AutoShape 5" id="5"/>
          <p:cNvSpPr/>
          <p:nvPr/>
        </p:nvSpPr>
        <p:spPr>
          <a:xfrm flipH="true">
            <a:off x="8011023" y="5588602"/>
            <a:ext cx="1014076" cy="0"/>
          </a:xfrm>
          <a:prstGeom prst="line">
            <a:avLst/>
          </a:prstGeom>
          <a:ln cap="flat" w="38100">
            <a:solidFill>
              <a:srgbClr val="FF3131"/>
            </a:solidFill>
            <a:prstDash val="solid"/>
            <a:headEnd type="arrow" len="sm" w="med"/>
            <a:tailEnd type="none" len="sm" w="sm"/>
          </a:ln>
        </p:spPr>
      </p:sp>
      <p:sp>
        <p:nvSpPr>
          <p:cNvPr name="AutoShape 6" id="6"/>
          <p:cNvSpPr/>
          <p:nvPr/>
        </p:nvSpPr>
        <p:spPr>
          <a:xfrm flipH="true">
            <a:off x="8487755" y="7893932"/>
            <a:ext cx="838795" cy="0"/>
          </a:xfrm>
          <a:prstGeom prst="line">
            <a:avLst/>
          </a:prstGeom>
          <a:ln cap="flat" w="38100">
            <a:solidFill>
              <a:srgbClr val="FF3131"/>
            </a:solidFill>
            <a:prstDash val="solid"/>
            <a:headEnd type="arrow" len="sm" w="med"/>
            <a:tailEnd type="none" len="sm" w="sm"/>
          </a:ln>
        </p:spPr>
      </p:sp>
      <p:sp>
        <p:nvSpPr>
          <p:cNvPr name="TextBox 7" id="7"/>
          <p:cNvSpPr txBox="true"/>
          <p:nvPr/>
        </p:nvSpPr>
        <p:spPr>
          <a:xfrm rot="0">
            <a:off x="13882226" y="2382063"/>
            <a:ext cx="1949726" cy="534201"/>
          </a:xfrm>
          <a:prstGeom prst="rect">
            <a:avLst/>
          </a:prstGeom>
        </p:spPr>
        <p:txBody>
          <a:bodyPr anchor="t" rtlCol="false" tIns="0" lIns="0" bIns="0" rIns="0">
            <a:spAutoFit/>
          </a:bodyPr>
          <a:lstStyle/>
          <a:p>
            <a:pPr algn="ctr">
              <a:lnSpc>
                <a:spcPts val="2055"/>
              </a:lnSpc>
              <a:spcBef>
                <a:spcPct val="0"/>
              </a:spcBef>
            </a:pPr>
            <a:r>
              <a:rPr lang="en-US" sz="1468">
                <a:solidFill>
                  <a:srgbClr val="FFFFFF"/>
                </a:solidFill>
                <a:latin typeface="Times New Roman"/>
                <a:ea typeface="Times New Roman"/>
                <a:cs typeface="Times New Roman"/>
                <a:sym typeface="Times New Roman"/>
              </a:rPr>
              <a:t>Katkıda Bulunanlar ekleme alanı</a:t>
            </a:r>
          </a:p>
        </p:txBody>
      </p:sp>
      <p:sp>
        <p:nvSpPr>
          <p:cNvPr name="TextBox 8" id="8"/>
          <p:cNvSpPr txBox="true"/>
          <p:nvPr/>
        </p:nvSpPr>
        <p:spPr>
          <a:xfrm rot="0">
            <a:off x="938823" y="2253476"/>
            <a:ext cx="1949726" cy="534201"/>
          </a:xfrm>
          <a:prstGeom prst="rect">
            <a:avLst/>
          </a:prstGeom>
        </p:spPr>
        <p:txBody>
          <a:bodyPr anchor="t" rtlCol="false" tIns="0" lIns="0" bIns="0" rIns="0">
            <a:spAutoFit/>
          </a:bodyPr>
          <a:lstStyle/>
          <a:p>
            <a:pPr algn="ctr">
              <a:lnSpc>
                <a:spcPts val="2055"/>
              </a:lnSpc>
              <a:spcBef>
                <a:spcPct val="0"/>
              </a:spcBef>
            </a:pPr>
            <a:r>
              <a:rPr lang="en-US" sz="1468">
                <a:solidFill>
                  <a:srgbClr val="FFFFFF"/>
                </a:solidFill>
                <a:latin typeface="Times New Roman"/>
                <a:ea typeface="Times New Roman"/>
                <a:cs typeface="Times New Roman"/>
                <a:sym typeface="Times New Roman"/>
              </a:rPr>
              <a:t>Codespaces kullanarak kod yazmaya başla</a:t>
            </a:r>
          </a:p>
        </p:txBody>
      </p:sp>
      <p:sp>
        <p:nvSpPr>
          <p:cNvPr name="TextBox 9" id="9"/>
          <p:cNvSpPr txBox="true"/>
          <p:nvPr/>
        </p:nvSpPr>
        <p:spPr>
          <a:xfrm rot="0">
            <a:off x="9144000" y="5406852"/>
            <a:ext cx="1777552" cy="791376"/>
          </a:xfrm>
          <a:prstGeom prst="rect">
            <a:avLst/>
          </a:prstGeom>
        </p:spPr>
        <p:txBody>
          <a:bodyPr anchor="t" rtlCol="false" tIns="0" lIns="0" bIns="0" rIns="0">
            <a:spAutoFit/>
          </a:bodyPr>
          <a:lstStyle/>
          <a:p>
            <a:pPr algn="ctr">
              <a:lnSpc>
                <a:spcPts val="2055"/>
              </a:lnSpc>
              <a:spcBef>
                <a:spcPct val="0"/>
              </a:spcBef>
            </a:pPr>
            <a:r>
              <a:rPr lang="en-US" sz="1468">
                <a:solidFill>
                  <a:srgbClr val="FFFFFF"/>
                </a:solidFill>
                <a:latin typeface="Times New Roman"/>
                <a:ea typeface="Times New Roman"/>
                <a:cs typeface="Times New Roman"/>
                <a:sym typeface="Times New Roman"/>
              </a:rPr>
              <a:t>Komut satırı ile yeni bir repo oluşturmak için gerekli kodlar</a:t>
            </a:r>
          </a:p>
        </p:txBody>
      </p:sp>
      <p:sp>
        <p:nvSpPr>
          <p:cNvPr name="TextBox 10" id="10"/>
          <p:cNvSpPr txBox="true"/>
          <p:nvPr/>
        </p:nvSpPr>
        <p:spPr>
          <a:xfrm rot="0">
            <a:off x="9395129" y="7750656"/>
            <a:ext cx="1576346" cy="791376"/>
          </a:xfrm>
          <a:prstGeom prst="rect">
            <a:avLst/>
          </a:prstGeom>
        </p:spPr>
        <p:txBody>
          <a:bodyPr anchor="t" rtlCol="false" tIns="0" lIns="0" bIns="0" rIns="0">
            <a:spAutoFit/>
          </a:bodyPr>
          <a:lstStyle/>
          <a:p>
            <a:pPr algn="ctr">
              <a:lnSpc>
                <a:spcPts val="2055"/>
              </a:lnSpc>
              <a:spcBef>
                <a:spcPct val="0"/>
              </a:spcBef>
            </a:pPr>
            <a:r>
              <a:rPr lang="en-US" sz="1468">
                <a:solidFill>
                  <a:srgbClr val="FFFFFF"/>
                </a:solidFill>
                <a:latin typeface="Times New Roman"/>
                <a:ea typeface="Times New Roman"/>
                <a:cs typeface="Times New Roman"/>
                <a:sym typeface="Times New Roman"/>
              </a:rPr>
              <a:t>Var olan bir repoyu göndermek için gerekli kodlar</a:t>
            </a:r>
          </a:p>
        </p:txBody>
      </p:sp>
    </p:spTree>
  </p:cSld>
  <p:clrMapOvr>
    <a:masterClrMapping/>
  </p:clrMapOvr>
</p:sld>
</file>

<file path=ppt/slides/slide1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1028700" y="1028700"/>
            <a:ext cx="8531423" cy="5433092"/>
          </a:xfrm>
          <a:custGeom>
            <a:avLst/>
            <a:gdLst/>
            <a:ahLst/>
            <a:cxnLst/>
            <a:rect r="r" b="b" t="t" l="l"/>
            <a:pathLst>
              <a:path h="5433092" w="8531423">
                <a:moveTo>
                  <a:pt x="0" y="0"/>
                </a:moveTo>
                <a:lnTo>
                  <a:pt x="8531423" y="0"/>
                </a:lnTo>
                <a:lnTo>
                  <a:pt x="8531423" y="5433092"/>
                </a:lnTo>
                <a:lnTo>
                  <a:pt x="0" y="5433092"/>
                </a:lnTo>
                <a:lnTo>
                  <a:pt x="0" y="0"/>
                </a:lnTo>
                <a:close/>
              </a:path>
            </a:pathLst>
          </a:custGeom>
          <a:blipFill>
            <a:blip r:embed="rId3"/>
            <a:stretch>
              <a:fillRect l="0" t="0" r="0" b="0"/>
            </a:stretch>
          </a:blipFill>
        </p:spPr>
      </p:sp>
      <p:sp>
        <p:nvSpPr>
          <p:cNvPr name="AutoShape 4" id="4"/>
          <p:cNvSpPr/>
          <p:nvPr/>
        </p:nvSpPr>
        <p:spPr>
          <a:xfrm>
            <a:off x="8164430" y="1985652"/>
            <a:ext cx="950322" cy="0"/>
          </a:xfrm>
          <a:prstGeom prst="line">
            <a:avLst/>
          </a:prstGeom>
          <a:ln cap="flat" w="38100">
            <a:solidFill>
              <a:srgbClr val="FF3131"/>
            </a:solidFill>
            <a:prstDash val="solid"/>
            <a:headEnd type="arrow" len="sm" w="med"/>
            <a:tailEnd type="none" len="sm" w="sm"/>
          </a:ln>
        </p:spPr>
      </p:sp>
      <p:sp>
        <p:nvSpPr>
          <p:cNvPr name="AutoShape 5" id="5"/>
          <p:cNvSpPr/>
          <p:nvPr/>
        </p:nvSpPr>
        <p:spPr>
          <a:xfrm>
            <a:off x="3137115" y="2705742"/>
            <a:ext cx="519844" cy="0"/>
          </a:xfrm>
          <a:prstGeom prst="line">
            <a:avLst/>
          </a:prstGeom>
          <a:ln cap="flat" w="38100">
            <a:solidFill>
              <a:srgbClr val="FF3131"/>
            </a:solidFill>
            <a:prstDash val="solid"/>
            <a:headEnd type="none" len="sm" w="sm"/>
            <a:tailEnd type="none" len="sm" w="sm"/>
          </a:ln>
        </p:spPr>
      </p:sp>
      <p:sp>
        <p:nvSpPr>
          <p:cNvPr name="AutoShape 6" id="6"/>
          <p:cNvSpPr/>
          <p:nvPr/>
        </p:nvSpPr>
        <p:spPr>
          <a:xfrm>
            <a:off x="1255147" y="4153975"/>
            <a:ext cx="519844" cy="0"/>
          </a:xfrm>
          <a:prstGeom prst="line">
            <a:avLst/>
          </a:prstGeom>
          <a:ln cap="flat" w="38100">
            <a:solidFill>
              <a:srgbClr val="FF3131"/>
            </a:solidFill>
            <a:prstDash val="solid"/>
            <a:headEnd type="none" len="sm" w="sm"/>
            <a:tailEnd type="none" len="sm" w="sm"/>
          </a:ln>
        </p:spPr>
      </p:sp>
      <p:sp>
        <p:nvSpPr>
          <p:cNvPr name="AutoShape 7" id="7"/>
          <p:cNvSpPr/>
          <p:nvPr/>
        </p:nvSpPr>
        <p:spPr>
          <a:xfrm>
            <a:off x="3206309" y="4768525"/>
            <a:ext cx="569702" cy="0"/>
          </a:xfrm>
          <a:prstGeom prst="line">
            <a:avLst/>
          </a:prstGeom>
          <a:ln cap="flat" w="38100">
            <a:solidFill>
              <a:srgbClr val="FF3131"/>
            </a:solidFill>
            <a:prstDash val="solid"/>
            <a:headEnd type="none" len="sm" w="sm"/>
            <a:tailEnd type="none" len="sm" w="sm"/>
          </a:ln>
        </p:spPr>
      </p:sp>
      <p:sp>
        <p:nvSpPr>
          <p:cNvPr name="Freeform 8" id="8"/>
          <p:cNvSpPr/>
          <p:nvPr/>
        </p:nvSpPr>
        <p:spPr>
          <a:xfrm flipH="false" flipV="false" rot="0">
            <a:off x="9238714" y="1028700"/>
            <a:ext cx="8020586" cy="5427071"/>
          </a:xfrm>
          <a:custGeom>
            <a:avLst/>
            <a:gdLst/>
            <a:ahLst/>
            <a:cxnLst/>
            <a:rect r="r" b="b" t="t" l="l"/>
            <a:pathLst>
              <a:path h="5427071" w="8020586">
                <a:moveTo>
                  <a:pt x="0" y="0"/>
                </a:moveTo>
                <a:lnTo>
                  <a:pt x="8020586" y="0"/>
                </a:lnTo>
                <a:lnTo>
                  <a:pt x="8020586" y="5427071"/>
                </a:lnTo>
                <a:lnTo>
                  <a:pt x="0" y="5427071"/>
                </a:lnTo>
                <a:lnTo>
                  <a:pt x="0" y="0"/>
                </a:lnTo>
                <a:close/>
              </a:path>
            </a:pathLst>
          </a:custGeom>
          <a:blipFill>
            <a:blip r:embed="rId4"/>
            <a:stretch>
              <a:fillRect l="0" t="0" r="-20292" b="0"/>
            </a:stretch>
          </a:blipFill>
        </p:spPr>
      </p:sp>
      <p:sp>
        <p:nvSpPr>
          <p:cNvPr name="TextBox 9" id="9"/>
          <p:cNvSpPr txBox="true"/>
          <p:nvPr/>
        </p:nvSpPr>
        <p:spPr>
          <a:xfrm rot="0">
            <a:off x="1028700" y="7570096"/>
            <a:ext cx="16230600" cy="2129790"/>
          </a:xfrm>
          <a:prstGeom prst="rect">
            <a:avLst/>
          </a:prstGeom>
        </p:spPr>
        <p:txBody>
          <a:bodyPr anchor="t" rtlCol="false" tIns="0" lIns="0" bIns="0" rIns="0">
            <a:spAutoFit/>
          </a:bodyPr>
          <a:lstStyle/>
          <a:p>
            <a:pPr algn="l">
              <a:lnSpc>
                <a:spcPts val="3359"/>
              </a:lnSpc>
            </a:pPr>
            <a:r>
              <a:rPr lang="en-US" sz="2399" b="true">
                <a:solidFill>
                  <a:srgbClr val="000000"/>
                </a:solidFill>
                <a:latin typeface="Times New Roman Bold"/>
                <a:ea typeface="Times New Roman Bold"/>
                <a:cs typeface="Times New Roman Bold"/>
                <a:sym typeface="Times New Roman Bold"/>
              </a:rPr>
              <a:t>git remote add origin &lt;url&gt; : git remote komutu uzaktaki repomuzu kontrol etmek için kullanılır, origin &lt;url&gt; ise bizim url mizin origin olarak adlandırılacağını gösterir.</a:t>
            </a:r>
          </a:p>
          <a:p>
            <a:pPr algn="l">
              <a:lnSpc>
                <a:spcPts val="3359"/>
              </a:lnSpc>
            </a:pPr>
            <a:r>
              <a:rPr lang="en-US" sz="2399">
                <a:solidFill>
                  <a:srgbClr val="000000"/>
                </a:solidFill>
                <a:latin typeface="Times New Roman"/>
                <a:ea typeface="Times New Roman"/>
                <a:cs typeface="Times New Roman"/>
                <a:sym typeface="Times New Roman"/>
              </a:rPr>
              <a:t> </a:t>
            </a:r>
            <a:r>
              <a:rPr lang="en-US" sz="2399" b="true">
                <a:solidFill>
                  <a:srgbClr val="000000"/>
                </a:solidFill>
                <a:latin typeface="Times New Roman Bold"/>
                <a:ea typeface="Times New Roman Bold"/>
                <a:cs typeface="Times New Roman Bold"/>
                <a:sym typeface="Times New Roman Bold"/>
              </a:rPr>
              <a:t>git branch -M master: bu kod ana branchimizi master olarak değiştirir</a:t>
            </a:r>
          </a:p>
          <a:p>
            <a:pPr algn="l">
              <a:lnSpc>
                <a:spcPts val="3359"/>
              </a:lnSpc>
            </a:pPr>
            <a:r>
              <a:rPr lang="en-US" sz="2399" b="true">
                <a:solidFill>
                  <a:srgbClr val="000000"/>
                </a:solidFill>
                <a:latin typeface="Times New Roman Bold"/>
                <a:ea typeface="Times New Roman Bold"/>
                <a:cs typeface="Times New Roman Bold"/>
                <a:sym typeface="Times New Roman Bold"/>
              </a:rPr>
              <a:t>git push -u origin master: master branchini originde belirttiğimiz url’ye gönderir.</a:t>
            </a:r>
          </a:p>
          <a:p>
            <a:pPr algn="l">
              <a:lnSpc>
                <a:spcPts val="3359"/>
              </a:lnSpc>
            </a:pPr>
            <a:r>
              <a:rPr lang="en-US" b="true" sz="2399">
                <a:solidFill>
                  <a:srgbClr val="000000"/>
                </a:solidFill>
                <a:latin typeface="Times New Roman Bold"/>
                <a:ea typeface="Times New Roman Bold"/>
                <a:cs typeface="Times New Roman Bold"/>
                <a:sym typeface="Times New Roman Bold"/>
              </a:rPr>
              <a:t>kodlardaki hata branch adını master değil main olarak yazmaktan kaynaklanmakdadır.</a:t>
            </a:r>
          </a:p>
        </p:txBody>
      </p:sp>
      <p:sp>
        <p:nvSpPr>
          <p:cNvPr name="AutoShape 10" id="10"/>
          <p:cNvSpPr/>
          <p:nvPr/>
        </p:nvSpPr>
        <p:spPr>
          <a:xfrm>
            <a:off x="11135961" y="3057798"/>
            <a:ext cx="519844" cy="0"/>
          </a:xfrm>
          <a:prstGeom prst="line">
            <a:avLst/>
          </a:prstGeom>
          <a:ln cap="flat" w="38100">
            <a:solidFill>
              <a:srgbClr val="FF3131"/>
            </a:solidFill>
            <a:prstDash val="solid"/>
            <a:headEnd type="none" len="sm" w="sm"/>
            <a:tailEnd type="none" len="sm" w="sm"/>
          </a:ln>
        </p:spPr>
      </p:sp>
      <p:sp>
        <p:nvSpPr>
          <p:cNvPr name="AutoShape 11" id="11"/>
          <p:cNvSpPr/>
          <p:nvPr/>
        </p:nvSpPr>
        <p:spPr>
          <a:xfrm>
            <a:off x="2003060" y="4768525"/>
            <a:ext cx="569702" cy="0"/>
          </a:xfrm>
          <a:prstGeom prst="line">
            <a:avLst/>
          </a:prstGeom>
          <a:ln cap="flat" w="38100">
            <a:solidFill>
              <a:srgbClr val="FF3131"/>
            </a:solidFill>
            <a:prstDash val="solid"/>
            <a:headEnd type="none" len="sm" w="sm"/>
            <a:tailEnd type="none" len="sm" w="sm"/>
          </a:ln>
        </p:spPr>
      </p:sp>
    </p:spTree>
  </p:cSld>
  <p:clrMapOvr>
    <a:masterClrMapping/>
  </p:clrMapOvr>
</p:sld>
</file>

<file path=ppt/slides/slide1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grpSp>
        <p:nvGrpSpPr>
          <p:cNvPr name="Group 3" id="3"/>
          <p:cNvGrpSpPr/>
          <p:nvPr/>
        </p:nvGrpSpPr>
        <p:grpSpPr>
          <a:xfrm rot="0">
            <a:off x="4878289" y="1028700"/>
            <a:ext cx="8531423" cy="5433092"/>
            <a:chOff x="0" y="0"/>
            <a:chExt cx="11375230" cy="7244123"/>
          </a:xfrm>
        </p:grpSpPr>
        <p:sp>
          <p:nvSpPr>
            <p:cNvPr name="Freeform 4" id="4"/>
            <p:cNvSpPr/>
            <p:nvPr/>
          </p:nvSpPr>
          <p:spPr>
            <a:xfrm flipH="false" flipV="false" rot="0">
              <a:off x="0" y="0"/>
              <a:ext cx="11375230" cy="7244123"/>
            </a:xfrm>
            <a:custGeom>
              <a:avLst/>
              <a:gdLst/>
              <a:ahLst/>
              <a:cxnLst/>
              <a:rect r="r" b="b" t="t" l="l"/>
              <a:pathLst>
                <a:path h="7244123" w="11375230">
                  <a:moveTo>
                    <a:pt x="0" y="0"/>
                  </a:moveTo>
                  <a:lnTo>
                    <a:pt x="11375230" y="0"/>
                  </a:lnTo>
                  <a:lnTo>
                    <a:pt x="11375230" y="7244123"/>
                  </a:lnTo>
                  <a:lnTo>
                    <a:pt x="0" y="7244123"/>
                  </a:lnTo>
                  <a:lnTo>
                    <a:pt x="0" y="0"/>
                  </a:lnTo>
                  <a:close/>
                </a:path>
              </a:pathLst>
            </a:custGeom>
            <a:blipFill>
              <a:blip r:embed="rId3"/>
              <a:stretch>
                <a:fillRect l="0" t="0" r="0" b="0"/>
              </a:stretch>
            </a:blipFill>
          </p:spPr>
        </p:sp>
        <p:sp>
          <p:nvSpPr>
            <p:cNvPr name="AutoShape 5" id="5"/>
            <p:cNvSpPr/>
            <p:nvPr/>
          </p:nvSpPr>
          <p:spPr>
            <a:xfrm>
              <a:off x="213191" y="4737270"/>
              <a:ext cx="1300188" cy="0"/>
            </a:xfrm>
            <a:prstGeom prst="line">
              <a:avLst/>
            </a:prstGeom>
            <a:ln cap="flat" w="50800">
              <a:solidFill>
                <a:srgbClr val="FF3131"/>
              </a:solidFill>
              <a:prstDash val="solid"/>
              <a:headEnd type="none" len="sm" w="sm"/>
              <a:tailEnd type="none" len="sm" w="sm"/>
            </a:ln>
          </p:spPr>
        </p:sp>
        <p:sp>
          <p:nvSpPr>
            <p:cNvPr name="Freeform 6" id="6"/>
            <p:cNvSpPr/>
            <p:nvPr/>
          </p:nvSpPr>
          <p:spPr>
            <a:xfrm flipH="false" flipV="false" rot="0">
              <a:off x="38100" y="611786"/>
              <a:ext cx="8006005" cy="1190812"/>
            </a:xfrm>
            <a:custGeom>
              <a:avLst/>
              <a:gdLst/>
              <a:ahLst/>
              <a:cxnLst/>
              <a:rect r="r" b="b" t="t" l="l"/>
              <a:pathLst>
                <a:path h="1190812" w="8006005">
                  <a:moveTo>
                    <a:pt x="0" y="0"/>
                  </a:moveTo>
                  <a:lnTo>
                    <a:pt x="8006005" y="0"/>
                  </a:lnTo>
                  <a:lnTo>
                    <a:pt x="8006005" y="1190812"/>
                  </a:lnTo>
                  <a:lnTo>
                    <a:pt x="0" y="1190812"/>
                  </a:lnTo>
                  <a:lnTo>
                    <a:pt x="0" y="0"/>
                  </a:lnTo>
                  <a:close/>
                </a:path>
              </a:pathLst>
            </a:custGeom>
            <a:blipFill>
              <a:blip r:embed="rId4"/>
              <a:stretch>
                <a:fillRect l="0" t="-123808" r="0" b="-123808"/>
              </a:stretch>
            </a:blipFill>
          </p:spPr>
        </p:sp>
      </p:grpSp>
      <p:sp>
        <p:nvSpPr>
          <p:cNvPr name="TextBox 7" id="7"/>
          <p:cNvSpPr txBox="true"/>
          <p:nvPr/>
        </p:nvSpPr>
        <p:spPr>
          <a:xfrm rot="0">
            <a:off x="1028700" y="7570096"/>
            <a:ext cx="16230600" cy="872490"/>
          </a:xfrm>
          <a:prstGeom prst="rect">
            <a:avLst/>
          </a:prstGeom>
        </p:spPr>
        <p:txBody>
          <a:bodyPr anchor="t" rtlCol="false" tIns="0" lIns="0" bIns="0" rIns="0">
            <a:spAutoFit/>
          </a:bodyPr>
          <a:lstStyle/>
          <a:p>
            <a:pPr algn="l">
              <a:lnSpc>
                <a:spcPts val="3359"/>
              </a:lnSpc>
            </a:pPr>
            <a:r>
              <a:rPr lang="en-US" b="true" sz="2399">
                <a:solidFill>
                  <a:srgbClr val="000000"/>
                </a:solidFill>
                <a:latin typeface="Times New Roman Bold"/>
                <a:ea typeface="Times New Roman Bold"/>
                <a:cs typeface="Times New Roman Bold"/>
                <a:sym typeface="Times New Roman Bold"/>
              </a:rPr>
              <a:t>Bir önceki slaytta kullandığımız -u komutu bize sonraki gönderimlerimizde yalnızca git push yazarak gönderme yapabileceğimizi  göstermektedir. Bu komut sayesinde uzak depo adresi ve branch adını yazmamıza gerek kalmaz (branch değişmedi sürece).</a:t>
            </a:r>
          </a:p>
        </p:txBody>
      </p:sp>
    </p:spTree>
  </p:cSld>
  <p:clrMapOvr>
    <a:masterClrMapping/>
  </p:clrMapOvr>
</p:sld>
</file>

<file path=ppt/slides/slide1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1028700" y="1028700"/>
            <a:ext cx="8531423" cy="5433092"/>
          </a:xfrm>
          <a:custGeom>
            <a:avLst/>
            <a:gdLst/>
            <a:ahLst/>
            <a:cxnLst/>
            <a:rect r="r" b="b" t="t" l="l"/>
            <a:pathLst>
              <a:path h="5433092" w="8531423">
                <a:moveTo>
                  <a:pt x="0" y="0"/>
                </a:moveTo>
                <a:lnTo>
                  <a:pt x="8531423" y="0"/>
                </a:lnTo>
                <a:lnTo>
                  <a:pt x="8531423" y="5433092"/>
                </a:lnTo>
                <a:lnTo>
                  <a:pt x="0" y="5433092"/>
                </a:lnTo>
                <a:lnTo>
                  <a:pt x="0" y="0"/>
                </a:lnTo>
                <a:close/>
              </a:path>
            </a:pathLst>
          </a:custGeom>
          <a:blipFill>
            <a:blip r:embed="rId3"/>
            <a:stretch>
              <a:fillRect l="0" t="0" r="0" b="0"/>
            </a:stretch>
          </a:blipFill>
        </p:spPr>
      </p:sp>
      <p:sp>
        <p:nvSpPr>
          <p:cNvPr name="Freeform 4" id="4"/>
          <p:cNvSpPr/>
          <p:nvPr/>
        </p:nvSpPr>
        <p:spPr>
          <a:xfrm flipH="false" flipV="false" rot="0">
            <a:off x="9144000" y="1028700"/>
            <a:ext cx="8121561" cy="5433092"/>
          </a:xfrm>
          <a:custGeom>
            <a:avLst/>
            <a:gdLst/>
            <a:ahLst/>
            <a:cxnLst/>
            <a:rect r="r" b="b" t="t" l="l"/>
            <a:pathLst>
              <a:path h="5433092" w="8121561">
                <a:moveTo>
                  <a:pt x="0" y="0"/>
                </a:moveTo>
                <a:lnTo>
                  <a:pt x="8121561" y="0"/>
                </a:lnTo>
                <a:lnTo>
                  <a:pt x="8121561" y="5433092"/>
                </a:lnTo>
                <a:lnTo>
                  <a:pt x="0" y="5433092"/>
                </a:lnTo>
                <a:lnTo>
                  <a:pt x="0" y="0"/>
                </a:lnTo>
                <a:close/>
              </a:path>
            </a:pathLst>
          </a:custGeom>
          <a:blipFill>
            <a:blip r:embed="rId4"/>
            <a:stretch>
              <a:fillRect l="0" t="0" r="0" b="-9309"/>
            </a:stretch>
          </a:blipFill>
        </p:spPr>
      </p:sp>
      <p:sp>
        <p:nvSpPr>
          <p:cNvPr name="TextBox 5" id="5"/>
          <p:cNvSpPr txBox="true"/>
          <p:nvPr/>
        </p:nvSpPr>
        <p:spPr>
          <a:xfrm rot="0">
            <a:off x="1028700" y="7570096"/>
            <a:ext cx="16230600" cy="872490"/>
          </a:xfrm>
          <a:prstGeom prst="rect">
            <a:avLst/>
          </a:prstGeom>
        </p:spPr>
        <p:txBody>
          <a:bodyPr anchor="t" rtlCol="false" tIns="0" lIns="0" bIns="0" rIns="0">
            <a:spAutoFit/>
          </a:bodyPr>
          <a:lstStyle/>
          <a:p>
            <a:pPr algn="l">
              <a:lnSpc>
                <a:spcPts val="3359"/>
              </a:lnSpc>
            </a:pPr>
            <a:r>
              <a:rPr lang="en-US" sz="2399" b="true">
                <a:solidFill>
                  <a:srgbClr val="000000"/>
                </a:solidFill>
                <a:latin typeface="Times New Roman Bold"/>
                <a:ea typeface="Times New Roman Bold"/>
                <a:cs typeface="Times New Roman Bold"/>
                <a:sym typeface="Times New Roman Bold"/>
              </a:rPr>
              <a:t>git remote: uzak depoları listeler.</a:t>
            </a:r>
          </a:p>
          <a:p>
            <a:pPr algn="l">
              <a:lnSpc>
                <a:spcPts val="3359"/>
              </a:lnSpc>
            </a:pPr>
            <a:r>
              <a:rPr lang="en-US" b="true" sz="2399">
                <a:solidFill>
                  <a:srgbClr val="000000"/>
                </a:solidFill>
                <a:latin typeface="Times New Roman Bold"/>
                <a:ea typeface="Times New Roman Bold"/>
                <a:cs typeface="Times New Roman Bold"/>
                <a:sym typeface="Times New Roman Bold"/>
              </a:rPr>
              <a:t>git push origin feat: feat branchini origin adlı uzak depoya gönderir.(farklı bir branch olsaydı feat yerine onu yazacaktık)</a:t>
            </a:r>
          </a:p>
        </p:txBody>
      </p:sp>
      <p:sp>
        <p:nvSpPr>
          <p:cNvPr name="AutoShape 6" id="6"/>
          <p:cNvSpPr/>
          <p:nvPr/>
        </p:nvSpPr>
        <p:spPr>
          <a:xfrm>
            <a:off x="1028700" y="3353839"/>
            <a:ext cx="519844" cy="0"/>
          </a:xfrm>
          <a:prstGeom prst="line">
            <a:avLst/>
          </a:prstGeom>
          <a:ln cap="flat" w="38100">
            <a:solidFill>
              <a:srgbClr val="FF3131"/>
            </a:solidFill>
            <a:prstDash val="solid"/>
            <a:headEnd type="none" len="sm" w="sm"/>
            <a:tailEnd type="none" len="sm" w="sm"/>
          </a:ln>
        </p:spPr>
      </p:sp>
      <p:sp>
        <p:nvSpPr>
          <p:cNvPr name="AutoShape 7" id="7"/>
          <p:cNvSpPr/>
          <p:nvPr/>
        </p:nvSpPr>
        <p:spPr>
          <a:xfrm>
            <a:off x="1853170" y="2213141"/>
            <a:ext cx="519844" cy="0"/>
          </a:xfrm>
          <a:prstGeom prst="line">
            <a:avLst/>
          </a:prstGeom>
          <a:ln cap="flat" w="38100">
            <a:solidFill>
              <a:srgbClr val="FF3131"/>
            </a:solidFill>
            <a:prstDash val="solid"/>
            <a:headEnd type="arrow" len="sm" w="med"/>
            <a:tailEnd type="none" len="sm" w="sm"/>
          </a:ln>
        </p:spPr>
      </p:sp>
      <p:sp>
        <p:nvSpPr>
          <p:cNvPr name="AutoShape 8" id="8"/>
          <p:cNvSpPr/>
          <p:nvPr/>
        </p:nvSpPr>
        <p:spPr>
          <a:xfrm>
            <a:off x="1028700" y="3947727"/>
            <a:ext cx="2323880" cy="0"/>
          </a:xfrm>
          <a:prstGeom prst="line">
            <a:avLst/>
          </a:prstGeom>
          <a:ln cap="flat" w="38100">
            <a:solidFill>
              <a:srgbClr val="FF3131"/>
            </a:solidFill>
            <a:prstDash val="solid"/>
            <a:headEnd type="none" len="sm" w="sm"/>
            <a:tailEnd type="none" len="sm" w="sm"/>
          </a:ln>
        </p:spPr>
      </p:sp>
      <p:sp>
        <p:nvSpPr>
          <p:cNvPr name="AutoShape 9" id="9"/>
          <p:cNvSpPr/>
          <p:nvPr/>
        </p:nvSpPr>
        <p:spPr>
          <a:xfrm>
            <a:off x="9300201" y="2232191"/>
            <a:ext cx="519844" cy="0"/>
          </a:xfrm>
          <a:prstGeom prst="line">
            <a:avLst/>
          </a:prstGeom>
          <a:ln cap="flat" w="38100">
            <a:solidFill>
              <a:srgbClr val="FF3131"/>
            </a:solidFill>
            <a:prstDash val="solid"/>
            <a:headEnd type="none" len="sm" w="sm"/>
            <a:tailEnd type="none" len="sm" w="sm"/>
          </a:ln>
        </p:spPr>
      </p:sp>
      <p:sp>
        <p:nvSpPr>
          <p:cNvPr name="AutoShape 10" id="10"/>
          <p:cNvSpPr/>
          <p:nvPr/>
        </p:nvSpPr>
        <p:spPr>
          <a:xfrm>
            <a:off x="10185521" y="2232191"/>
            <a:ext cx="788366" cy="0"/>
          </a:xfrm>
          <a:prstGeom prst="line">
            <a:avLst/>
          </a:prstGeom>
          <a:ln cap="flat" w="38100">
            <a:solidFill>
              <a:srgbClr val="FF3131"/>
            </a:solidFill>
            <a:prstDash val="solid"/>
            <a:headEnd type="none" len="sm" w="sm"/>
            <a:tailEnd type="none" len="sm" w="sm"/>
          </a:ln>
        </p:spPr>
      </p:sp>
      <p:sp>
        <p:nvSpPr>
          <p:cNvPr name="AutoShape 11" id="11"/>
          <p:cNvSpPr/>
          <p:nvPr/>
        </p:nvSpPr>
        <p:spPr>
          <a:xfrm>
            <a:off x="9354721" y="3764296"/>
            <a:ext cx="729077" cy="0"/>
          </a:xfrm>
          <a:prstGeom prst="line">
            <a:avLst/>
          </a:prstGeom>
          <a:ln cap="flat" w="38100">
            <a:solidFill>
              <a:srgbClr val="FF3131"/>
            </a:solidFill>
            <a:prstDash val="solid"/>
            <a:headEnd type="none" len="sm" w="sm"/>
            <a:tailEnd type="none" len="sm" w="sm"/>
          </a:ln>
        </p:spPr>
      </p:sp>
    </p:spTree>
  </p:cSld>
  <p:clrMapOvr>
    <a:masterClrMapping/>
  </p:clrMapOvr>
</p:sld>
</file>

<file path=ppt/slides/slide1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grpSp>
        <p:nvGrpSpPr>
          <p:cNvPr name="Group 3" id="3"/>
          <p:cNvGrpSpPr/>
          <p:nvPr/>
        </p:nvGrpSpPr>
        <p:grpSpPr>
          <a:xfrm rot="0">
            <a:off x="0" y="4832236"/>
            <a:ext cx="6874001" cy="4447530"/>
            <a:chOff x="0" y="0"/>
            <a:chExt cx="9165334" cy="5930039"/>
          </a:xfrm>
        </p:grpSpPr>
        <p:sp>
          <p:nvSpPr>
            <p:cNvPr name="Freeform 4" id="4"/>
            <p:cNvSpPr/>
            <p:nvPr/>
          </p:nvSpPr>
          <p:spPr>
            <a:xfrm flipH="false" flipV="false" rot="0">
              <a:off x="0" y="0"/>
              <a:ext cx="9165334" cy="5636872"/>
            </a:xfrm>
            <a:custGeom>
              <a:avLst/>
              <a:gdLst/>
              <a:ahLst/>
              <a:cxnLst/>
              <a:rect r="r" b="b" t="t" l="l"/>
              <a:pathLst>
                <a:path h="5636872" w="9165334">
                  <a:moveTo>
                    <a:pt x="0" y="0"/>
                  </a:moveTo>
                  <a:lnTo>
                    <a:pt x="9165334" y="0"/>
                  </a:lnTo>
                  <a:lnTo>
                    <a:pt x="9165334" y="5636872"/>
                  </a:lnTo>
                  <a:lnTo>
                    <a:pt x="0" y="5636872"/>
                  </a:lnTo>
                  <a:lnTo>
                    <a:pt x="0" y="0"/>
                  </a:lnTo>
                  <a:close/>
                </a:path>
              </a:pathLst>
            </a:custGeom>
            <a:blipFill>
              <a:blip r:embed="rId3"/>
              <a:stretch>
                <a:fillRect l="0" t="0" r="0" b="-7313"/>
              </a:stretch>
            </a:blipFill>
          </p:spPr>
        </p:sp>
        <p:sp>
          <p:nvSpPr>
            <p:cNvPr name="AutoShape 5" id="5"/>
            <p:cNvSpPr/>
            <p:nvPr/>
          </p:nvSpPr>
          <p:spPr>
            <a:xfrm>
              <a:off x="1016170" y="5490957"/>
              <a:ext cx="1308040" cy="0"/>
            </a:xfrm>
            <a:prstGeom prst="line">
              <a:avLst/>
            </a:prstGeom>
            <a:ln cap="flat" w="38100">
              <a:solidFill>
                <a:srgbClr val="FF3131"/>
              </a:solidFill>
              <a:prstDash val="solid"/>
              <a:headEnd type="none" len="sm" w="sm"/>
              <a:tailEnd type="none" len="sm" w="sm"/>
            </a:ln>
          </p:spPr>
        </p:sp>
        <p:sp>
          <p:nvSpPr>
            <p:cNvPr name="TextBox 6" id="6"/>
            <p:cNvSpPr txBox="true"/>
            <p:nvPr/>
          </p:nvSpPr>
          <p:spPr>
            <a:xfrm rot="0">
              <a:off x="0" y="5579722"/>
              <a:ext cx="9165334" cy="350318"/>
            </a:xfrm>
            <a:prstGeom prst="rect">
              <a:avLst/>
            </a:prstGeom>
          </p:spPr>
          <p:txBody>
            <a:bodyPr anchor="t" rtlCol="false" tIns="0" lIns="0" bIns="0" rIns="0">
              <a:spAutoFit/>
            </a:bodyPr>
            <a:lstStyle/>
            <a:p>
              <a:pPr algn="ctr">
                <a:lnSpc>
                  <a:spcPts val="2055"/>
                </a:lnSpc>
                <a:spcBef>
                  <a:spcPct val="0"/>
                </a:spcBef>
              </a:pPr>
              <a:r>
                <a:rPr lang="en-US" b="true" sz="1468">
                  <a:solidFill>
                    <a:srgbClr val="000000"/>
                  </a:solidFill>
                  <a:latin typeface="Times New Roman Bold"/>
                  <a:ea typeface="Times New Roman Bold"/>
                  <a:cs typeface="Times New Roman Bold"/>
                  <a:sym typeface="Times New Roman Bold"/>
                </a:rPr>
                <a:t>Resim.4</a:t>
              </a:r>
            </a:p>
          </p:txBody>
        </p:sp>
      </p:grpSp>
      <p:grpSp>
        <p:nvGrpSpPr>
          <p:cNvPr name="Group 7" id="7"/>
          <p:cNvGrpSpPr/>
          <p:nvPr/>
        </p:nvGrpSpPr>
        <p:grpSpPr>
          <a:xfrm rot="0">
            <a:off x="7339608" y="4794381"/>
            <a:ext cx="5494390" cy="4447530"/>
            <a:chOff x="0" y="0"/>
            <a:chExt cx="7325853" cy="5930039"/>
          </a:xfrm>
        </p:grpSpPr>
        <p:sp>
          <p:nvSpPr>
            <p:cNvPr name="Freeform 8" id="8"/>
            <p:cNvSpPr/>
            <p:nvPr/>
          </p:nvSpPr>
          <p:spPr>
            <a:xfrm flipH="false" flipV="false" rot="0">
              <a:off x="20944" y="0"/>
              <a:ext cx="7304908" cy="5636872"/>
            </a:xfrm>
            <a:custGeom>
              <a:avLst/>
              <a:gdLst/>
              <a:ahLst/>
              <a:cxnLst/>
              <a:rect r="r" b="b" t="t" l="l"/>
              <a:pathLst>
                <a:path h="5636872" w="7304908">
                  <a:moveTo>
                    <a:pt x="0" y="0"/>
                  </a:moveTo>
                  <a:lnTo>
                    <a:pt x="7304909" y="0"/>
                  </a:lnTo>
                  <a:lnTo>
                    <a:pt x="7304909" y="5636872"/>
                  </a:lnTo>
                  <a:lnTo>
                    <a:pt x="0" y="5636872"/>
                  </a:lnTo>
                  <a:lnTo>
                    <a:pt x="0" y="0"/>
                  </a:lnTo>
                  <a:close/>
                </a:path>
              </a:pathLst>
            </a:custGeom>
            <a:blipFill>
              <a:blip r:embed="rId4"/>
              <a:stretch>
                <a:fillRect l="0" t="0" r="0" b="-13392"/>
              </a:stretch>
            </a:blipFill>
          </p:spPr>
        </p:sp>
        <p:sp>
          <p:nvSpPr>
            <p:cNvPr name="TextBox 9" id="9"/>
            <p:cNvSpPr txBox="true"/>
            <p:nvPr/>
          </p:nvSpPr>
          <p:spPr>
            <a:xfrm rot="0">
              <a:off x="0" y="5579722"/>
              <a:ext cx="7325853" cy="350318"/>
            </a:xfrm>
            <a:prstGeom prst="rect">
              <a:avLst/>
            </a:prstGeom>
          </p:spPr>
          <p:txBody>
            <a:bodyPr anchor="t" rtlCol="false" tIns="0" lIns="0" bIns="0" rIns="0">
              <a:spAutoFit/>
            </a:bodyPr>
            <a:lstStyle/>
            <a:p>
              <a:pPr algn="ctr">
                <a:lnSpc>
                  <a:spcPts val="2055"/>
                </a:lnSpc>
                <a:spcBef>
                  <a:spcPct val="0"/>
                </a:spcBef>
              </a:pPr>
              <a:r>
                <a:rPr lang="en-US" b="true" sz="1468">
                  <a:solidFill>
                    <a:srgbClr val="000000"/>
                  </a:solidFill>
                  <a:latin typeface="Times New Roman Bold"/>
                  <a:ea typeface="Times New Roman Bold"/>
                  <a:cs typeface="Times New Roman Bold"/>
                  <a:sym typeface="Times New Roman Bold"/>
                </a:rPr>
                <a:t>Resim.5</a:t>
              </a:r>
            </a:p>
          </p:txBody>
        </p:sp>
        <p:sp>
          <p:nvSpPr>
            <p:cNvPr name="AutoShape 10" id="10"/>
            <p:cNvSpPr/>
            <p:nvPr/>
          </p:nvSpPr>
          <p:spPr>
            <a:xfrm>
              <a:off x="110164" y="625858"/>
              <a:ext cx="776659" cy="0"/>
            </a:xfrm>
            <a:prstGeom prst="line">
              <a:avLst/>
            </a:prstGeom>
            <a:ln cap="flat" w="38100">
              <a:solidFill>
                <a:srgbClr val="FF3131"/>
              </a:solidFill>
              <a:prstDash val="solid"/>
              <a:headEnd type="none" len="sm" w="sm"/>
              <a:tailEnd type="none" len="sm" w="sm"/>
            </a:ln>
          </p:spPr>
        </p:sp>
        <p:sp>
          <p:nvSpPr>
            <p:cNvPr name="AutoShape 11" id="11"/>
            <p:cNvSpPr/>
            <p:nvPr/>
          </p:nvSpPr>
          <p:spPr>
            <a:xfrm>
              <a:off x="673453" y="3738418"/>
              <a:ext cx="2456779" cy="0"/>
            </a:xfrm>
            <a:prstGeom prst="line">
              <a:avLst/>
            </a:prstGeom>
            <a:ln cap="flat" w="38100">
              <a:solidFill>
                <a:srgbClr val="FF3131"/>
              </a:solidFill>
              <a:prstDash val="solid"/>
              <a:headEnd type="none" len="sm" w="sm"/>
              <a:tailEnd type="none" len="sm" w="sm"/>
            </a:ln>
          </p:spPr>
        </p:sp>
        <p:sp>
          <p:nvSpPr>
            <p:cNvPr name="AutoShape 12" id="12"/>
            <p:cNvSpPr/>
            <p:nvPr/>
          </p:nvSpPr>
          <p:spPr>
            <a:xfrm>
              <a:off x="673453" y="3991907"/>
              <a:ext cx="2808807" cy="0"/>
            </a:xfrm>
            <a:prstGeom prst="line">
              <a:avLst/>
            </a:prstGeom>
            <a:ln cap="flat" w="38100">
              <a:solidFill>
                <a:srgbClr val="FF3131"/>
              </a:solidFill>
              <a:prstDash val="solid"/>
              <a:headEnd type="none" len="sm" w="sm"/>
              <a:tailEnd type="arrow" len="sm" w="med"/>
            </a:ln>
          </p:spPr>
        </p:sp>
        <p:sp>
          <p:nvSpPr>
            <p:cNvPr name="AutoShape 13" id="13"/>
            <p:cNvSpPr/>
            <p:nvPr/>
          </p:nvSpPr>
          <p:spPr>
            <a:xfrm>
              <a:off x="6602469" y="3782774"/>
              <a:ext cx="0" cy="1202619"/>
            </a:xfrm>
            <a:prstGeom prst="line">
              <a:avLst/>
            </a:prstGeom>
            <a:ln cap="flat" w="38100">
              <a:solidFill>
                <a:srgbClr val="FF3131"/>
              </a:solidFill>
              <a:prstDash val="solid"/>
              <a:headEnd type="none" len="sm" w="sm"/>
              <a:tailEnd type="arrow" len="sm" w="med"/>
            </a:ln>
          </p:spPr>
        </p:sp>
        <p:sp>
          <p:nvSpPr>
            <p:cNvPr name="TextBox 14" id="14"/>
            <p:cNvSpPr txBox="true"/>
            <p:nvPr/>
          </p:nvSpPr>
          <p:spPr>
            <a:xfrm rot="0">
              <a:off x="3482260" y="3744674"/>
              <a:ext cx="2452457" cy="317320"/>
            </a:xfrm>
            <a:prstGeom prst="rect">
              <a:avLst/>
            </a:prstGeom>
          </p:spPr>
          <p:txBody>
            <a:bodyPr anchor="t" rtlCol="false" tIns="0" lIns="0" bIns="0" rIns="0">
              <a:spAutoFit/>
            </a:bodyPr>
            <a:lstStyle/>
            <a:p>
              <a:pPr algn="ctr">
                <a:lnSpc>
                  <a:spcPts val="935"/>
                </a:lnSpc>
                <a:spcBef>
                  <a:spcPct val="0"/>
                </a:spcBef>
              </a:pPr>
              <a:r>
                <a:rPr lang="en-US" sz="668">
                  <a:solidFill>
                    <a:srgbClr val="FFFFFF"/>
                  </a:solidFill>
                  <a:latin typeface="Times New Roman"/>
                  <a:ea typeface="Times New Roman"/>
                  <a:cs typeface="Times New Roman"/>
                  <a:sym typeface="Times New Roman"/>
                </a:rPr>
                <a:t>Birleştirme işleminin başarılı olduğunu ve feat adlı branch’i güvenle silebileceğimizi belirten öneri</a:t>
              </a:r>
            </a:p>
          </p:txBody>
        </p:sp>
        <p:sp>
          <p:nvSpPr>
            <p:cNvPr name="TextBox 15" id="15"/>
            <p:cNvSpPr txBox="true"/>
            <p:nvPr/>
          </p:nvSpPr>
          <p:spPr>
            <a:xfrm rot="0">
              <a:off x="5934717" y="5011542"/>
              <a:ext cx="1391136" cy="317320"/>
            </a:xfrm>
            <a:prstGeom prst="rect">
              <a:avLst/>
            </a:prstGeom>
          </p:spPr>
          <p:txBody>
            <a:bodyPr anchor="t" rtlCol="false" tIns="0" lIns="0" bIns="0" rIns="0">
              <a:spAutoFit/>
            </a:bodyPr>
            <a:lstStyle/>
            <a:p>
              <a:pPr algn="ctr">
                <a:lnSpc>
                  <a:spcPts val="935"/>
                </a:lnSpc>
                <a:spcBef>
                  <a:spcPct val="0"/>
                </a:spcBef>
              </a:pPr>
              <a:r>
                <a:rPr lang="en-US" sz="668">
                  <a:solidFill>
                    <a:srgbClr val="FFFFFF"/>
                  </a:solidFill>
                  <a:latin typeface="Times New Roman"/>
                  <a:ea typeface="Times New Roman"/>
                  <a:cs typeface="Times New Roman"/>
                  <a:sym typeface="Times New Roman"/>
                </a:rPr>
                <a:t>Öneriye istinaden silmek istersek kullancağımız buton</a:t>
              </a:r>
            </a:p>
          </p:txBody>
        </p:sp>
      </p:grpSp>
      <p:sp>
        <p:nvSpPr>
          <p:cNvPr name="TextBox 16" id="16"/>
          <p:cNvSpPr txBox="true"/>
          <p:nvPr/>
        </p:nvSpPr>
        <p:spPr>
          <a:xfrm rot="0">
            <a:off x="820182" y="9816174"/>
            <a:ext cx="16855440" cy="453390"/>
          </a:xfrm>
          <a:prstGeom prst="rect">
            <a:avLst/>
          </a:prstGeom>
        </p:spPr>
        <p:txBody>
          <a:bodyPr anchor="t" rtlCol="false" tIns="0" lIns="0" bIns="0" rIns="0">
            <a:spAutoFit/>
          </a:bodyPr>
          <a:lstStyle/>
          <a:p>
            <a:pPr algn="l">
              <a:lnSpc>
                <a:spcPts val="3359"/>
              </a:lnSpc>
            </a:pPr>
            <a:r>
              <a:rPr lang="en-US" b="true" sz="2399">
                <a:solidFill>
                  <a:srgbClr val="000000"/>
                </a:solidFill>
                <a:latin typeface="Times New Roman Bold"/>
                <a:ea typeface="Times New Roman Bold"/>
                <a:cs typeface="Times New Roman Bold"/>
                <a:sym typeface="Times New Roman Bold"/>
              </a:rPr>
              <a:t>Compare &amp; Pull Request: Bu fonksiyon bizim için branchler arasındaki değişiklikleri karşılaştırır ve merge edebileceğimizi gösterir.</a:t>
            </a:r>
          </a:p>
        </p:txBody>
      </p:sp>
      <p:grpSp>
        <p:nvGrpSpPr>
          <p:cNvPr name="Group 17" id="17"/>
          <p:cNvGrpSpPr/>
          <p:nvPr/>
        </p:nvGrpSpPr>
        <p:grpSpPr>
          <a:xfrm rot="0">
            <a:off x="0" y="0"/>
            <a:ext cx="6874001" cy="4808271"/>
            <a:chOff x="0" y="0"/>
            <a:chExt cx="9165334" cy="6411029"/>
          </a:xfrm>
        </p:grpSpPr>
        <p:sp>
          <p:nvSpPr>
            <p:cNvPr name="Freeform 18" id="18"/>
            <p:cNvSpPr/>
            <p:nvPr/>
          </p:nvSpPr>
          <p:spPr>
            <a:xfrm flipH="false" flipV="false" rot="0">
              <a:off x="0" y="0"/>
              <a:ext cx="9165334" cy="6117861"/>
            </a:xfrm>
            <a:custGeom>
              <a:avLst/>
              <a:gdLst/>
              <a:ahLst/>
              <a:cxnLst/>
              <a:rect r="r" b="b" t="t" l="l"/>
              <a:pathLst>
                <a:path h="6117861" w="9165334">
                  <a:moveTo>
                    <a:pt x="0" y="0"/>
                  </a:moveTo>
                  <a:lnTo>
                    <a:pt x="9165334" y="0"/>
                  </a:lnTo>
                  <a:lnTo>
                    <a:pt x="9165334" y="6117861"/>
                  </a:lnTo>
                  <a:lnTo>
                    <a:pt x="0" y="6117861"/>
                  </a:lnTo>
                  <a:lnTo>
                    <a:pt x="0" y="0"/>
                  </a:lnTo>
                  <a:close/>
                </a:path>
              </a:pathLst>
            </a:custGeom>
            <a:blipFill>
              <a:blip r:embed="rId5"/>
              <a:stretch>
                <a:fillRect l="0" t="0" r="0" b="0"/>
              </a:stretch>
            </a:blipFill>
          </p:spPr>
        </p:sp>
        <p:sp>
          <p:nvSpPr>
            <p:cNvPr name="AutoShape 19" id="19"/>
            <p:cNvSpPr/>
            <p:nvPr/>
          </p:nvSpPr>
          <p:spPr>
            <a:xfrm>
              <a:off x="7203729" y="1195066"/>
              <a:ext cx="1717326" cy="0"/>
            </a:xfrm>
            <a:prstGeom prst="line">
              <a:avLst/>
            </a:prstGeom>
            <a:ln cap="flat" w="38100">
              <a:solidFill>
                <a:srgbClr val="FF3131"/>
              </a:solidFill>
              <a:prstDash val="solid"/>
              <a:headEnd type="none" len="sm" w="sm"/>
              <a:tailEnd type="none" len="sm" w="sm"/>
            </a:ln>
          </p:spPr>
        </p:sp>
        <p:sp>
          <p:nvSpPr>
            <p:cNvPr name="TextBox 20" id="20"/>
            <p:cNvSpPr txBox="true"/>
            <p:nvPr/>
          </p:nvSpPr>
          <p:spPr>
            <a:xfrm rot="0">
              <a:off x="0" y="6060711"/>
              <a:ext cx="9165334" cy="350318"/>
            </a:xfrm>
            <a:prstGeom prst="rect">
              <a:avLst/>
            </a:prstGeom>
          </p:spPr>
          <p:txBody>
            <a:bodyPr anchor="t" rtlCol="false" tIns="0" lIns="0" bIns="0" rIns="0">
              <a:spAutoFit/>
            </a:bodyPr>
            <a:lstStyle/>
            <a:p>
              <a:pPr algn="ctr">
                <a:lnSpc>
                  <a:spcPts val="2055"/>
                </a:lnSpc>
                <a:spcBef>
                  <a:spcPct val="0"/>
                </a:spcBef>
              </a:pPr>
              <a:r>
                <a:rPr lang="en-US" b="true" sz="1468">
                  <a:solidFill>
                    <a:srgbClr val="000000"/>
                  </a:solidFill>
                  <a:latin typeface="Times New Roman Bold"/>
                  <a:ea typeface="Times New Roman Bold"/>
                  <a:cs typeface="Times New Roman Bold"/>
                  <a:sym typeface="Times New Roman Bold"/>
                </a:rPr>
                <a:t>Resim.1</a:t>
              </a:r>
            </a:p>
          </p:txBody>
        </p:sp>
      </p:grpSp>
      <p:grpSp>
        <p:nvGrpSpPr>
          <p:cNvPr name="Group 21" id="21"/>
          <p:cNvGrpSpPr/>
          <p:nvPr/>
        </p:nvGrpSpPr>
        <p:grpSpPr>
          <a:xfrm rot="0">
            <a:off x="6977903" y="0"/>
            <a:ext cx="5478681" cy="4794381"/>
            <a:chOff x="0" y="0"/>
            <a:chExt cx="7304908" cy="6392508"/>
          </a:xfrm>
        </p:grpSpPr>
        <p:sp>
          <p:nvSpPr>
            <p:cNvPr name="Freeform 22" id="22"/>
            <p:cNvSpPr/>
            <p:nvPr/>
          </p:nvSpPr>
          <p:spPr>
            <a:xfrm flipH="false" flipV="false" rot="0">
              <a:off x="0" y="0"/>
              <a:ext cx="7304908" cy="6117861"/>
            </a:xfrm>
            <a:custGeom>
              <a:avLst/>
              <a:gdLst/>
              <a:ahLst/>
              <a:cxnLst/>
              <a:rect r="r" b="b" t="t" l="l"/>
              <a:pathLst>
                <a:path h="6117861" w="7304908">
                  <a:moveTo>
                    <a:pt x="0" y="0"/>
                  </a:moveTo>
                  <a:lnTo>
                    <a:pt x="7304908" y="0"/>
                  </a:lnTo>
                  <a:lnTo>
                    <a:pt x="7304908" y="6117861"/>
                  </a:lnTo>
                  <a:lnTo>
                    <a:pt x="0" y="6117861"/>
                  </a:lnTo>
                  <a:lnTo>
                    <a:pt x="0" y="0"/>
                  </a:lnTo>
                  <a:close/>
                </a:path>
              </a:pathLst>
            </a:custGeom>
            <a:blipFill>
              <a:blip r:embed="rId6"/>
              <a:stretch>
                <a:fillRect l="0" t="0" r="0" b="0"/>
              </a:stretch>
            </a:blipFill>
          </p:spPr>
        </p:sp>
        <p:sp>
          <p:nvSpPr>
            <p:cNvPr name="AutoShape 23" id="23"/>
            <p:cNvSpPr/>
            <p:nvPr/>
          </p:nvSpPr>
          <p:spPr>
            <a:xfrm flipV="true">
              <a:off x="258340" y="1510026"/>
              <a:ext cx="899528" cy="169153"/>
            </a:xfrm>
            <a:prstGeom prst="line">
              <a:avLst/>
            </a:prstGeom>
            <a:ln cap="flat" w="38100">
              <a:solidFill>
                <a:srgbClr val="FF3131"/>
              </a:solidFill>
              <a:prstDash val="solid"/>
              <a:headEnd type="none" len="sm" w="sm"/>
              <a:tailEnd type="none" len="sm" w="sm"/>
            </a:ln>
          </p:spPr>
        </p:sp>
        <p:sp>
          <p:nvSpPr>
            <p:cNvPr name="AutoShape 24" id="24"/>
            <p:cNvSpPr/>
            <p:nvPr/>
          </p:nvSpPr>
          <p:spPr>
            <a:xfrm>
              <a:off x="373123" y="1510026"/>
              <a:ext cx="57391" cy="460908"/>
            </a:xfrm>
            <a:prstGeom prst="line">
              <a:avLst/>
            </a:prstGeom>
            <a:ln cap="flat" w="38100">
              <a:solidFill>
                <a:srgbClr val="FF3131"/>
              </a:solidFill>
              <a:prstDash val="solid"/>
              <a:headEnd type="none" len="sm" w="sm"/>
              <a:tailEnd type="arrow" len="sm" w="med"/>
            </a:ln>
          </p:spPr>
        </p:sp>
        <p:sp>
          <p:nvSpPr>
            <p:cNvPr name="AutoShape 25" id="25"/>
            <p:cNvSpPr/>
            <p:nvPr/>
          </p:nvSpPr>
          <p:spPr>
            <a:xfrm flipV="true">
              <a:off x="2120174" y="704846"/>
              <a:ext cx="434706" cy="193040"/>
            </a:xfrm>
            <a:prstGeom prst="line">
              <a:avLst/>
            </a:prstGeom>
            <a:ln cap="flat" w="38100">
              <a:solidFill>
                <a:srgbClr val="FF3131"/>
              </a:solidFill>
              <a:prstDash val="solid"/>
              <a:headEnd type="arrow" len="sm" w="med"/>
              <a:tailEnd type="none" len="sm" w="sm"/>
            </a:ln>
          </p:spPr>
        </p:sp>
        <p:sp>
          <p:nvSpPr>
            <p:cNvPr name="AutoShape 26" id="26"/>
            <p:cNvSpPr/>
            <p:nvPr/>
          </p:nvSpPr>
          <p:spPr>
            <a:xfrm>
              <a:off x="3580274" y="3679186"/>
              <a:ext cx="554407" cy="0"/>
            </a:xfrm>
            <a:prstGeom prst="line">
              <a:avLst/>
            </a:prstGeom>
            <a:ln cap="flat" w="38100">
              <a:solidFill>
                <a:srgbClr val="FF3131"/>
              </a:solidFill>
              <a:prstDash val="solid"/>
              <a:headEnd type="arrow" len="sm" w="med"/>
              <a:tailEnd type="none" len="sm" w="sm"/>
            </a:ln>
          </p:spPr>
        </p:sp>
        <p:sp>
          <p:nvSpPr>
            <p:cNvPr name="AutoShape 27" id="27"/>
            <p:cNvSpPr/>
            <p:nvPr/>
          </p:nvSpPr>
          <p:spPr>
            <a:xfrm>
              <a:off x="2554880" y="5374795"/>
              <a:ext cx="554407" cy="0"/>
            </a:xfrm>
            <a:prstGeom prst="line">
              <a:avLst/>
            </a:prstGeom>
            <a:ln cap="flat" w="38100">
              <a:solidFill>
                <a:srgbClr val="FF3131"/>
              </a:solidFill>
              <a:prstDash val="solid"/>
              <a:headEnd type="arrow" len="sm" w="med"/>
              <a:tailEnd type="none" len="sm" w="sm"/>
            </a:ln>
          </p:spPr>
        </p:sp>
        <p:sp>
          <p:nvSpPr>
            <p:cNvPr name="TextBox 28" id="28"/>
            <p:cNvSpPr txBox="true"/>
            <p:nvPr/>
          </p:nvSpPr>
          <p:spPr>
            <a:xfrm rot="0">
              <a:off x="1995944" y="710552"/>
              <a:ext cx="2061442" cy="484514"/>
            </a:xfrm>
            <a:prstGeom prst="rect">
              <a:avLst/>
            </a:prstGeom>
          </p:spPr>
          <p:txBody>
            <a:bodyPr anchor="t" rtlCol="false" tIns="0" lIns="0" bIns="0" rIns="0">
              <a:spAutoFit/>
            </a:bodyPr>
            <a:lstStyle/>
            <a:p>
              <a:pPr algn="ctr">
                <a:lnSpc>
                  <a:spcPts val="1495"/>
                </a:lnSpc>
                <a:spcBef>
                  <a:spcPct val="0"/>
                </a:spcBef>
              </a:pPr>
              <a:r>
                <a:rPr lang="en-US" sz="1068">
                  <a:solidFill>
                    <a:srgbClr val="FFFFFF"/>
                  </a:solidFill>
                  <a:latin typeface="Times New Roman"/>
                  <a:ea typeface="Times New Roman"/>
                  <a:cs typeface="Times New Roman"/>
                  <a:sym typeface="Times New Roman"/>
                </a:rPr>
                <a:t>Birleştirmeye uygun olduğunu gösteren öneri</a:t>
              </a:r>
            </a:p>
          </p:txBody>
        </p:sp>
        <p:sp>
          <p:nvSpPr>
            <p:cNvPr name="TextBox 29" id="29"/>
            <p:cNvSpPr txBox="true"/>
            <p:nvPr/>
          </p:nvSpPr>
          <p:spPr>
            <a:xfrm rot="0">
              <a:off x="401061" y="3576941"/>
              <a:ext cx="3179212" cy="166390"/>
            </a:xfrm>
            <a:prstGeom prst="rect">
              <a:avLst/>
            </a:prstGeom>
          </p:spPr>
          <p:txBody>
            <a:bodyPr anchor="t" rtlCol="false" tIns="0" lIns="0" bIns="0" rIns="0">
              <a:spAutoFit/>
            </a:bodyPr>
            <a:lstStyle/>
            <a:p>
              <a:pPr algn="ctr">
                <a:lnSpc>
                  <a:spcPts val="935"/>
                </a:lnSpc>
                <a:spcBef>
                  <a:spcPct val="0"/>
                </a:spcBef>
              </a:pPr>
              <a:r>
                <a:rPr lang="en-US" sz="668">
                  <a:solidFill>
                    <a:srgbClr val="FFFFFF"/>
                  </a:solidFill>
                  <a:latin typeface="Times New Roman"/>
                  <a:ea typeface="Times New Roman"/>
                  <a:cs typeface="Times New Roman"/>
                  <a:sym typeface="Times New Roman"/>
                </a:rPr>
                <a:t>Bu butona basarsak repo sahibine bir birleştirme isteği gidecektir</a:t>
              </a:r>
            </a:p>
          </p:txBody>
        </p:sp>
        <p:sp>
          <p:nvSpPr>
            <p:cNvPr name="TextBox 30" id="30"/>
            <p:cNvSpPr txBox="true"/>
            <p:nvPr/>
          </p:nvSpPr>
          <p:spPr>
            <a:xfrm rot="0">
              <a:off x="3109287" y="5272550"/>
              <a:ext cx="1563931" cy="166390"/>
            </a:xfrm>
            <a:prstGeom prst="rect">
              <a:avLst/>
            </a:prstGeom>
          </p:spPr>
          <p:txBody>
            <a:bodyPr anchor="t" rtlCol="false" tIns="0" lIns="0" bIns="0" rIns="0">
              <a:spAutoFit/>
            </a:bodyPr>
            <a:lstStyle/>
            <a:p>
              <a:pPr algn="ctr">
                <a:lnSpc>
                  <a:spcPts val="935"/>
                </a:lnSpc>
                <a:spcBef>
                  <a:spcPct val="0"/>
                </a:spcBef>
              </a:pPr>
              <a:r>
                <a:rPr lang="en-US" sz="668">
                  <a:solidFill>
                    <a:srgbClr val="FFFFFF"/>
                  </a:solidFill>
                  <a:latin typeface="Times New Roman"/>
                  <a:ea typeface="Times New Roman"/>
                  <a:cs typeface="Times New Roman"/>
                  <a:sym typeface="Times New Roman"/>
                </a:rPr>
                <a:t>Değişikliklerin gösterildiği alan</a:t>
              </a:r>
            </a:p>
          </p:txBody>
        </p:sp>
        <p:sp>
          <p:nvSpPr>
            <p:cNvPr name="TextBox 31" id="31"/>
            <p:cNvSpPr txBox="true"/>
            <p:nvPr/>
          </p:nvSpPr>
          <p:spPr>
            <a:xfrm rot="0">
              <a:off x="0" y="6042190"/>
              <a:ext cx="7304908" cy="350318"/>
            </a:xfrm>
            <a:prstGeom prst="rect">
              <a:avLst/>
            </a:prstGeom>
          </p:spPr>
          <p:txBody>
            <a:bodyPr anchor="t" rtlCol="false" tIns="0" lIns="0" bIns="0" rIns="0">
              <a:spAutoFit/>
            </a:bodyPr>
            <a:lstStyle/>
            <a:p>
              <a:pPr algn="ctr">
                <a:lnSpc>
                  <a:spcPts val="2055"/>
                </a:lnSpc>
                <a:spcBef>
                  <a:spcPct val="0"/>
                </a:spcBef>
              </a:pPr>
              <a:r>
                <a:rPr lang="en-US" b="true" sz="1468">
                  <a:solidFill>
                    <a:srgbClr val="000000"/>
                  </a:solidFill>
                  <a:latin typeface="Times New Roman Bold"/>
                  <a:ea typeface="Times New Roman Bold"/>
                  <a:cs typeface="Times New Roman Bold"/>
                  <a:sym typeface="Times New Roman Bold"/>
                </a:rPr>
                <a:t>Resim.2</a:t>
              </a:r>
            </a:p>
          </p:txBody>
        </p:sp>
      </p:grpSp>
      <p:grpSp>
        <p:nvGrpSpPr>
          <p:cNvPr name="Group 32" id="32"/>
          <p:cNvGrpSpPr/>
          <p:nvPr/>
        </p:nvGrpSpPr>
        <p:grpSpPr>
          <a:xfrm rot="0">
            <a:off x="12560487" y="-22252"/>
            <a:ext cx="5727513" cy="4830524"/>
            <a:chOff x="0" y="0"/>
            <a:chExt cx="7636684" cy="6440699"/>
          </a:xfrm>
        </p:grpSpPr>
        <p:sp>
          <p:nvSpPr>
            <p:cNvPr name="Freeform 33" id="33"/>
            <p:cNvSpPr/>
            <p:nvPr/>
          </p:nvSpPr>
          <p:spPr>
            <a:xfrm flipH="false" flipV="false" rot="0">
              <a:off x="0" y="0"/>
              <a:ext cx="7636684" cy="6147531"/>
            </a:xfrm>
            <a:custGeom>
              <a:avLst/>
              <a:gdLst/>
              <a:ahLst/>
              <a:cxnLst/>
              <a:rect r="r" b="b" t="t" l="l"/>
              <a:pathLst>
                <a:path h="6147531" w="7636684">
                  <a:moveTo>
                    <a:pt x="0" y="0"/>
                  </a:moveTo>
                  <a:lnTo>
                    <a:pt x="7636684" y="0"/>
                  </a:lnTo>
                  <a:lnTo>
                    <a:pt x="7636684" y="6147531"/>
                  </a:lnTo>
                  <a:lnTo>
                    <a:pt x="0" y="6147531"/>
                  </a:lnTo>
                  <a:lnTo>
                    <a:pt x="0" y="0"/>
                  </a:lnTo>
                  <a:close/>
                </a:path>
              </a:pathLst>
            </a:custGeom>
            <a:blipFill>
              <a:blip r:embed="rId7"/>
              <a:stretch>
                <a:fillRect l="0" t="0" r="0" b="0"/>
              </a:stretch>
            </a:blipFill>
          </p:spPr>
        </p:sp>
        <p:sp>
          <p:nvSpPr>
            <p:cNvPr name="AutoShape 34" id="34"/>
            <p:cNvSpPr/>
            <p:nvPr/>
          </p:nvSpPr>
          <p:spPr>
            <a:xfrm flipV="true">
              <a:off x="1095912" y="509726"/>
              <a:ext cx="802262" cy="0"/>
            </a:xfrm>
            <a:prstGeom prst="line">
              <a:avLst/>
            </a:prstGeom>
            <a:ln cap="flat" w="38100">
              <a:solidFill>
                <a:srgbClr val="FF3131"/>
              </a:solidFill>
              <a:prstDash val="solid"/>
              <a:headEnd type="none" len="sm" w="sm"/>
              <a:tailEnd type="none" len="sm" w="sm"/>
            </a:ln>
          </p:spPr>
        </p:sp>
        <p:sp>
          <p:nvSpPr>
            <p:cNvPr name="AutoShape 35" id="35"/>
            <p:cNvSpPr/>
            <p:nvPr/>
          </p:nvSpPr>
          <p:spPr>
            <a:xfrm>
              <a:off x="2233454" y="2150566"/>
              <a:ext cx="466982" cy="0"/>
            </a:xfrm>
            <a:prstGeom prst="line">
              <a:avLst/>
            </a:prstGeom>
            <a:ln cap="flat" w="38100">
              <a:solidFill>
                <a:srgbClr val="FF3131"/>
              </a:solidFill>
              <a:prstDash val="solid"/>
              <a:headEnd type="arrow" len="sm" w="med"/>
              <a:tailEnd type="none" len="sm" w="sm"/>
            </a:ln>
          </p:spPr>
        </p:sp>
        <p:sp>
          <p:nvSpPr>
            <p:cNvPr name="AutoShape 36" id="36"/>
            <p:cNvSpPr/>
            <p:nvPr/>
          </p:nvSpPr>
          <p:spPr>
            <a:xfrm>
              <a:off x="3074194" y="3861373"/>
              <a:ext cx="2132110" cy="0"/>
            </a:xfrm>
            <a:prstGeom prst="line">
              <a:avLst/>
            </a:prstGeom>
            <a:ln cap="flat" w="38100">
              <a:solidFill>
                <a:srgbClr val="FF3131"/>
              </a:solidFill>
              <a:prstDash val="solid"/>
              <a:headEnd type="none" len="sm" w="sm"/>
              <a:tailEnd type="arrow" len="sm" w="med"/>
            </a:ln>
          </p:spPr>
        </p:sp>
        <p:sp>
          <p:nvSpPr>
            <p:cNvPr name="AutoShape 37" id="37"/>
            <p:cNvSpPr/>
            <p:nvPr/>
          </p:nvSpPr>
          <p:spPr>
            <a:xfrm flipH="true">
              <a:off x="2051060" y="5248644"/>
              <a:ext cx="797885" cy="0"/>
            </a:xfrm>
            <a:prstGeom prst="line">
              <a:avLst/>
            </a:prstGeom>
            <a:ln cap="flat" w="38100">
              <a:solidFill>
                <a:srgbClr val="FF3131"/>
              </a:solidFill>
              <a:prstDash val="solid"/>
              <a:headEnd type="none" len="sm" w="sm"/>
              <a:tailEnd type="arrow" len="sm" w="med"/>
            </a:ln>
          </p:spPr>
        </p:sp>
        <p:sp>
          <p:nvSpPr>
            <p:cNvPr name="AutoShape 38" id="38"/>
            <p:cNvSpPr/>
            <p:nvPr/>
          </p:nvSpPr>
          <p:spPr>
            <a:xfrm flipH="true">
              <a:off x="5206305" y="6001592"/>
              <a:ext cx="797885" cy="0"/>
            </a:xfrm>
            <a:prstGeom prst="line">
              <a:avLst/>
            </a:prstGeom>
            <a:ln cap="flat" w="38100">
              <a:solidFill>
                <a:srgbClr val="FF3131"/>
              </a:solidFill>
              <a:prstDash val="solid"/>
              <a:headEnd type="none" len="sm" w="sm"/>
              <a:tailEnd type="arrow" len="sm" w="med"/>
            </a:ln>
          </p:spPr>
        </p:sp>
        <p:sp>
          <p:nvSpPr>
            <p:cNvPr name="AutoShape 39" id="39"/>
            <p:cNvSpPr/>
            <p:nvPr/>
          </p:nvSpPr>
          <p:spPr>
            <a:xfrm>
              <a:off x="2841482" y="5248644"/>
              <a:ext cx="4450463" cy="610862"/>
            </a:xfrm>
            <a:prstGeom prst="line">
              <a:avLst/>
            </a:prstGeom>
            <a:ln cap="flat" w="38100">
              <a:solidFill>
                <a:srgbClr val="FF3131"/>
              </a:solidFill>
              <a:prstDash val="sysDash"/>
              <a:headEnd type="none" len="sm" w="sm"/>
              <a:tailEnd type="arrow" len="sm" w="med"/>
            </a:ln>
          </p:spPr>
        </p:sp>
        <p:sp>
          <p:nvSpPr>
            <p:cNvPr name="AutoShape 40" id="40"/>
            <p:cNvSpPr/>
            <p:nvPr/>
          </p:nvSpPr>
          <p:spPr>
            <a:xfrm flipH="true">
              <a:off x="2051060" y="4251480"/>
              <a:ext cx="797885" cy="0"/>
            </a:xfrm>
            <a:prstGeom prst="line">
              <a:avLst/>
            </a:prstGeom>
            <a:ln cap="flat" w="38100">
              <a:solidFill>
                <a:srgbClr val="FF3131"/>
              </a:solidFill>
              <a:prstDash val="solid"/>
              <a:headEnd type="none" len="sm" w="sm"/>
              <a:tailEnd type="arrow" len="sm" w="med"/>
            </a:ln>
          </p:spPr>
        </p:sp>
        <p:sp>
          <p:nvSpPr>
            <p:cNvPr name="TextBox 41" id="41"/>
            <p:cNvSpPr txBox="true"/>
            <p:nvPr/>
          </p:nvSpPr>
          <p:spPr>
            <a:xfrm rot="0">
              <a:off x="613303" y="1889259"/>
              <a:ext cx="1655711" cy="484514"/>
            </a:xfrm>
            <a:prstGeom prst="rect">
              <a:avLst/>
            </a:prstGeom>
          </p:spPr>
          <p:txBody>
            <a:bodyPr anchor="t" rtlCol="false" tIns="0" lIns="0" bIns="0" rIns="0">
              <a:spAutoFit/>
            </a:bodyPr>
            <a:lstStyle/>
            <a:p>
              <a:pPr algn="ctr">
                <a:lnSpc>
                  <a:spcPts val="1495"/>
                </a:lnSpc>
                <a:spcBef>
                  <a:spcPct val="0"/>
                </a:spcBef>
              </a:pPr>
              <a:r>
                <a:rPr lang="en-US" sz="1068">
                  <a:solidFill>
                    <a:srgbClr val="FFFFFF"/>
                  </a:solidFill>
                  <a:latin typeface="Times New Roman"/>
                  <a:ea typeface="Times New Roman"/>
                  <a:cs typeface="Times New Roman"/>
                  <a:sym typeface="Times New Roman"/>
                </a:rPr>
                <a:t>Birleştirme isteğiyle beraber gelen yorum</a:t>
              </a:r>
            </a:p>
          </p:txBody>
        </p:sp>
        <p:sp>
          <p:nvSpPr>
            <p:cNvPr name="TextBox 42" id="42"/>
            <p:cNvSpPr txBox="true"/>
            <p:nvPr/>
          </p:nvSpPr>
          <p:spPr>
            <a:xfrm rot="0">
              <a:off x="5206305" y="3629794"/>
              <a:ext cx="2364823" cy="415532"/>
            </a:xfrm>
            <a:prstGeom prst="rect">
              <a:avLst/>
            </a:prstGeom>
          </p:spPr>
          <p:txBody>
            <a:bodyPr anchor="t" rtlCol="false" tIns="0" lIns="0" bIns="0" rIns="0">
              <a:spAutoFit/>
            </a:bodyPr>
            <a:lstStyle/>
            <a:p>
              <a:pPr algn="ctr">
                <a:lnSpc>
                  <a:spcPts val="829"/>
                </a:lnSpc>
              </a:pPr>
              <a:r>
                <a:rPr lang="en-US" sz="768">
                  <a:solidFill>
                    <a:srgbClr val="FFFFFF"/>
                  </a:solidFill>
                  <a:latin typeface="Times New Roman"/>
                  <a:ea typeface="Times New Roman"/>
                  <a:cs typeface="Times New Roman"/>
                  <a:sym typeface="Times New Roman"/>
                </a:rPr>
                <a:t>Github’ın yazdığı ve branchte bir çakışma olmadığını, otomatik olarak birleştirilebileceğini belirten öneri</a:t>
              </a:r>
            </a:p>
          </p:txBody>
        </p:sp>
        <p:sp>
          <p:nvSpPr>
            <p:cNvPr name="TextBox 43" id="43"/>
            <p:cNvSpPr txBox="true"/>
            <p:nvPr/>
          </p:nvSpPr>
          <p:spPr>
            <a:xfrm rot="0">
              <a:off x="1163" y="5036116"/>
              <a:ext cx="2364823" cy="285401"/>
            </a:xfrm>
            <a:prstGeom prst="rect">
              <a:avLst/>
            </a:prstGeom>
          </p:spPr>
          <p:txBody>
            <a:bodyPr anchor="t" rtlCol="false" tIns="0" lIns="0" bIns="0" rIns="0">
              <a:spAutoFit/>
            </a:bodyPr>
            <a:lstStyle/>
            <a:p>
              <a:pPr algn="ctr">
                <a:lnSpc>
                  <a:spcPts val="829"/>
                </a:lnSpc>
              </a:pPr>
              <a:r>
                <a:rPr lang="en-US" sz="768">
                  <a:solidFill>
                    <a:srgbClr val="FFFFFF"/>
                  </a:solidFill>
                  <a:latin typeface="Times New Roman"/>
                  <a:ea typeface="Times New Roman"/>
                  <a:cs typeface="Times New Roman"/>
                  <a:sym typeface="Times New Roman"/>
                </a:rPr>
                <a:t>Birleştirme talebi ile alakalı yorum yazabileceğimiz alan</a:t>
              </a:r>
            </a:p>
          </p:txBody>
        </p:sp>
        <p:sp>
          <p:nvSpPr>
            <p:cNvPr name="TextBox 44" id="44"/>
            <p:cNvSpPr txBox="true"/>
            <p:nvPr/>
          </p:nvSpPr>
          <p:spPr>
            <a:xfrm rot="0">
              <a:off x="2841482" y="5919194"/>
              <a:ext cx="2364823" cy="155271"/>
            </a:xfrm>
            <a:prstGeom prst="rect">
              <a:avLst/>
            </a:prstGeom>
          </p:spPr>
          <p:txBody>
            <a:bodyPr anchor="t" rtlCol="false" tIns="0" lIns="0" bIns="0" rIns="0">
              <a:spAutoFit/>
            </a:bodyPr>
            <a:lstStyle/>
            <a:p>
              <a:pPr algn="ctr">
                <a:lnSpc>
                  <a:spcPts val="829"/>
                </a:lnSpc>
              </a:pPr>
              <a:r>
                <a:rPr lang="en-US" sz="768">
                  <a:solidFill>
                    <a:srgbClr val="FFFFFF"/>
                  </a:solidFill>
                  <a:latin typeface="Times New Roman"/>
                  <a:ea typeface="Times New Roman"/>
                  <a:cs typeface="Times New Roman"/>
                  <a:sym typeface="Times New Roman"/>
                </a:rPr>
                <a:t>Birleştirme talebini kapatma butonu</a:t>
              </a:r>
            </a:p>
          </p:txBody>
        </p:sp>
        <p:sp>
          <p:nvSpPr>
            <p:cNvPr name="TextBox 45" id="45"/>
            <p:cNvSpPr txBox="true"/>
            <p:nvPr/>
          </p:nvSpPr>
          <p:spPr>
            <a:xfrm rot="0">
              <a:off x="778516" y="4104017"/>
              <a:ext cx="1454938" cy="285401"/>
            </a:xfrm>
            <a:prstGeom prst="rect">
              <a:avLst/>
            </a:prstGeom>
          </p:spPr>
          <p:txBody>
            <a:bodyPr anchor="t" rtlCol="false" tIns="0" lIns="0" bIns="0" rIns="0">
              <a:spAutoFit/>
            </a:bodyPr>
            <a:lstStyle/>
            <a:p>
              <a:pPr algn="ctr">
                <a:lnSpc>
                  <a:spcPts val="829"/>
                </a:lnSpc>
              </a:pPr>
              <a:r>
                <a:rPr lang="en-US" sz="768">
                  <a:solidFill>
                    <a:srgbClr val="FFFFFF"/>
                  </a:solidFill>
                  <a:latin typeface="Times New Roman"/>
                  <a:ea typeface="Times New Roman"/>
                  <a:cs typeface="Times New Roman"/>
                  <a:sym typeface="Times New Roman"/>
                </a:rPr>
                <a:t>Birleştirme talebini onaylama butonu</a:t>
              </a:r>
            </a:p>
          </p:txBody>
        </p:sp>
        <p:sp>
          <p:nvSpPr>
            <p:cNvPr name="TextBox 46" id="46"/>
            <p:cNvSpPr txBox="true"/>
            <p:nvPr/>
          </p:nvSpPr>
          <p:spPr>
            <a:xfrm rot="0">
              <a:off x="1163" y="6090381"/>
              <a:ext cx="7569964" cy="350318"/>
            </a:xfrm>
            <a:prstGeom prst="rect">
              <a:avLst/>
            </a:prstGeom>
          </p:spPr>
          <p:txBody>
            <a:bodyPr anchor="t" rtlCol="false" tIns="0" lIns="0" bIns="0" rIns="0">
              <a:spAutoFit/>
            </a:bodyPr>
            <a:lstStyle/>
            <a:p>
              <a:pPr algn="ctr">
                <a:lnSpc>
                  <a:spcPts val="2055"/>
                </a:lnSpc>
                <a:spcBef>
                  <a:spcPct val="0"/>
                </a:spcBef>
              </a:pPr>
              <a:r>
                <a:rPr lang="en-US" b="true" sz="1468">
                  <a:solidFill>
                    <a:srgbClr val="000000"/>
                  </a:solidFill>
                  <a:latin typeface="Times New Roman Bold"/>
                  <a:ea typeface="Times New Roman Bold"/>
                  <a:cs typeface="Times New Roman Bold"/>
                  <a:sym typeface="Times New Roman Bold"/>
                </a:rPr>
                <a:t>Resim.3</a:t>
              </a:r>
            </a:p>
          </p:txBody>
        </p:sp>
      </p:grpSp>
      <p:grpSp>
        <p:nvGrpSpPr>
          <p:cNvPr name="Group 47" id="47"/>
          <p:cNvGrpSpPr/>
          <p:nvPr/>
        </p:nvGrpSpPr>
        <p:grpSpPr>
          <a:xfrm rot="0">
            <a:off x="13299605" y="4794381"/>
            <a:ext cx="4988395" cy="4471494"/>
            <a:chOff x="0" y="0"/>
            <a:chExt cx="6651193" cy="5961992"/>
          </a:xfrm>
        </p:grpSpPr>
        <p:sp>
          <p:nvSpPr>
            <p:cNvPr name="Freeform 48" id="48"/>
            <p:cNvSpPr/>
            <p:nvPr/>
          </p:nvSpPr>
          <p:spPr>
            <a:xfrm flipH="false" flipV="false" rot="0">
              <a:off x="0" y="0"/>
              <a:ext cx="6651193" cy="5668824"/>
            </a:xfrm>
            <a:custGeom>
              <a:avLst/>
              <a:gdLst/>
              <a:ahLst/>
              <a:cxnLst/>
              <a:rect r="r" b="b" t="t" l="l"/>
              <a:pathLst>
                <a:path h="5668824" w="6651193">
                  <a:moveTo>
                    <a:pt x="0" y="0"/>
                  </a:moveTo>
                  <a:lnTo>
                    <a:pt x="6651193" y="0"/>
                  </a:lnTo>
                  <a:lnTo>
                    <a:pt x="6651193" y="5668824"/>
                  </a:lnTo>
                  <a:lnTo>
                    <a:pt x="0" y="5668824"/>
                  </a:lnTo>
                  <a:lnTo>
                    <a:pt x="0" y="0"/>
                  </a:lnTo>
                  <a:close/>
                </a:path>
              </a:pathLst>
            </a:custGeom>
            <a:blipFill>
              <a:blip r:embed="rId8"/>
              <a:stretch>
                <a:fillRect l="0" t="0" r="-864" b="0"/>
              </a:stretch>
            </a:blipFill>
          </p:spPr>
        </p:sp>
        <p:sp>
          <p:nvSpPr>
            <p:cNvPr name="TextBox 49" id="49"/>
            <p:cNvSpPr txBox="true"/>
            <p:nvPr/>
          </p:nvSpPr>
          <p:spPr>
            <a:xfrm rot="0">
              <a:off x="0" y="5611674"/>
              <a:ext cx="6651193" cy="350318"/>
            </a:xfrm>
            <a:prstGeom prst="rect">
              <a:avLst/>
            </a:prstGeom>
          </p:spPr>
          <p:txBody>
            <a:bodyPr anchor="t" rtlCol="false" tIns="0" lIns="0" bIns="0" rIns="0">
              <a:spAutoFit/>
            </a:bodyPr>
            <a:lstStyle/>
            <a:p>
              <a:pPr algn="ctr">
                <a:lnSpc>
                  <a:spcPts val="2055"/>
                </a:lnSpc>
                <a:spcBef>
                  <a:spcPct val="0"/>
                </a:spcBef>
              </a:pPr>
              <a:r>
                <a:rPr lang="en-US" sz="1468">
                  <a:solidFill>
                    <a:srgbClr val="000000"/>
                  </a:solidFill>
                  <a:latin typeface="Times New Roman"/>
                  <a:ea typeface="Times New Roman"/>
                  <a:cs typeface="Times New Roman"/>
                  <a:sym typeface="Times New Roman"/>
                </a:rPr>
                <a:t>Resim.6</a:t>
              </a:r>
            </a:p>
          </p:txBody>
        </p:sp>
        <p:sp>
          <p:nvSpPr>
            <p:cNvPr name="AutoShape 50" id="50"/>
            <p:cNvSpPr/>
            <p:nvPr/>
          </p:nvSpPr>
          <p:spPr>
            <a:xfrm flipV="true">
              <a:off x="5834690" y="3294526"/>
              <a:ext cx="0" cy="1014990"/>
            </a:xfrm>
            <a:prstGeom prst="line">
              <a:avLst/>
            </a:prstGeom>
            <a:ln cap="flat" w="50800">
              <a:solidFill>
                <a:srgbClr val="FF3131"/>
              </a:solidFill>
              <a:prstDash val="solid"/>
              <a:headEnd type="arrow" len="sm" w="med"/>
              <a:tailEnd type="none" len="sm" w="sm"/>
            </a:ln>
          </p:spPr>
        </p:sp>
        <p:sp>
          <p:nvSpPr>
            <p:cNvPr name="AutoShape 51" id="51"/>
            <p:cNvSpPr/>
            <p:nvPr/>
          </p:nvSpPr>
          <p:spPr>
            <a:xfrm>
              <a:off x="860091" y="3497726"/>
              <a:ext cx="2308309" cy="0"/>
            </a:xfrm>
            <a:prstGeom prst="line">
              <a:avLst/>
            </a:prstGeom>
            <a:ln cap="flat" w="50800">
              <a:solidFill>
                <a:srgbClr val="FF3131"/>
              </a:solidFill>
              <a:prstDash val="solid"/>
              <a:headEnd type="none" len="sm" w="sm"/>
              <a:tailEnd type="none" len="sm" w="sm"/>
            </a:ln>
          </p:spPr>
        </p:sp>
        <p:sp>
          <p:nvSpPr>
            <p:cNvPr name="TextBox 52" id="52"/>
            <p:cNvSpPr txBox="true"/>
            <p:nvPr/>
          </p:nvSpPr>
          <p:spPr>
            <a:xfrm rot="0">
              <a:off x="5219240" y="4271416"/>
              <a:ext cx="1230900" cy="468249"/>
            </a:xfrm>
            <a:prstGeom prst="rect">
              <a:avLst/>
            </a:prstGeom>
          </p:spPr>
          <p:txBody>
            <a:bodyPr anchor="t" rtlCol="false" tIns="0" lIns="0" bIns="0" rIns="0">
              <a:spAutoFit/>
            </a:bodyPr>
            <a:lstStyle/>
            <a:p>
              <a:pPr algn="ctr">
                <a:lnSpc>
                  <a:spcPts val="935"/>
                </a:lnSpc>
                <a:spcBef>
                  <a:spcPct val="0"/>
                </a:spcBef>
              </a:pPr>
              <a:r>
                <a:rPr lang="en-US" sz="668">
                  <a:solidFill>
                    <a:srgbClr val="FFFFFF"/>
                  </a:solidFill>
                  <a:latin typeface="Times New Roman"/>
                  <a:ea typeface="Times New Roman"/>
                  <a:cs typeface="Times New Roman"/>
                  <a:sym typeface="Times New Roman"/>
                </a:rPr>
                <a:t>Sildiğimiz branch’i bu buton yardımıyla geri getirebiliriz</a:t>
              </a:r>
            </a:p>
          </p:txBody>
        </p:sp>
      </p:grpSp>
    </p:spTree>
  </p:cSld>
  <p:clrMapOvr>
    <a:masterClrMapping/>
  </p:clrMapOvr>
</p:sld>
</file>

<file path=ppt/slides/slide1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1028700" y="1028700"/>
            <a:ext cx="8534944" cy="4736686"/>
          </a:xfrm>
          <a:custGeom>
            <a:avLst/>
            <a:gdLst/>
            <a:ahLst/>
            <a:cxnLst/>
            <a:rect r="r" b="b" t="t" l="l"/>
            <a:pathLst>
              <a:path h="4736686" w="8534944">
                <a:moveTo>
                  <a:pt x="0" y="0"/>
                </a:moveTo>
                <a:lnTo>
                  <a:pt x="8534944" y="0"/>
                </a:lnTo>
                <a:lnTo>
                  <a:pt x="8534944" y="4736686"/>
                </a:lnTo>
                <a:lnTo>
                  <a:pt x="0" y="4736686"/>
                </a:lnTo>
                <a:lnTo>
                  <a:pt x="0" y="0"/>
                </a:lnTo>
                <a:close/>
              </a:path>
            </a:pathLst>
          </a:custGeom>
          <a:blipFill>
            <a:blip r:embed="rId3"/>
            <a:stretch>
              <a:fillRect l="0" t="0" r="-18544" b="0"/>
            </a:stretch>
          </a:blipFill>
        </p:spPr>
      </p:sp>
      <p:sp>
        <p:nvSpPr>
          <p:cNvPr name="Freeform 4" id="4"/>
          <p:cNvSpPr/>
          <p:nvPr/>
        </p:nvSpPr>
        <p:spPr>
          <a:xfrm flipH="false" flipV="false" rot="0">
            <a:off x="9681323" y="1028700"/>
            <a:ext cx="7730377" cy="4736686"/>
          </a:xfrm>
          <a:custGeom>
            <a:avLst/>
            <a:gdLst/>
            <a:ahLst/>
            <a:cxnLst/>
            <a:rect r="r" b="b" t="t" l="l"/>
            <a:pathLst>
              <a:path h="4736686" w="7730377">
                <a:moveTo>
                  <a:pt x="0" y="0"/>
                </a:moveTo>
                <a:lnTo>
                  <a:pt x="7730377" y="0"/>
                </a:lnTo>
                <a:lnTo>
                  <a:pt x="7730377" y="4736686"/>
                </a:lnTo>
                <a:lnTo>
                  <a:pt x="0" y="4736686"/>
                </a:lnTo>
                <a:lnTo>
                  <a:pt x="0" y="0"/>
                </a:lnTo>
                <a:close/>
              </a:path>
            </a:pathLst>
          </a:custGeom>
          <a:blipFill>
            <a:blip r:embed="rId4"/>
            <a:stretch>
              <a:fillRect l="0" t="0" r="0" b="0"/>
            </a:stretch>
          </a:blipFill>
        </p:spPr>
      </p:sp>
      <p:sp>
        <p:nvSpPr>
          <p:cNvPr name="TextBox 5" id="5"/>
          <p:cNvSpPr txBox="true"/>
          <p:nvPr/>
        </p:nvSpPr>
        <p:spPr>
          <a:xfrm rot="0">
            <a:off x="1181100" y="8385810"/>
            <a:ext cx="16230600" cy="1710690"/>
          </a:xfrm>
          <a:prstGeom prst="rect">
            <a:avLst/>
          </a:prstGeom>
        </p:spPr>
        <p:txBody>
          <a:bodyPr anchor="t" rtlCol="false" tIns="0" lIns="0" bIns="0" rIns="0">
            <a:spAutoFit/>
          </a:bodyPr>
          <a:lstStyle/>
          <a:p>
            <a:pPr algn="l">
              <a:lnSpc>
                <a:spcPts val="3359"/>
              </a:lnSpc>
            </a:pPr>
            <a:r>
              <a:rPr lang="en-US" sz="2399" b="true">
                <a:solidFill>
                  <a:srgbClr val="000000"/>
                </a:solidFill>
                <a:latin typeface="Times New Roman Bold"/>
                <a:ea typeface="Times New Roman Bold"/>
                <a:cs typeface="Times New Roman Bold"/>
                <a:sym typeface="Times New Roman Bold"/>
              </a:rPr>
              <a:t>git branch -r : Bu komut ile uzak depomuz ile bağlantıları görebiliriz.</a:t>
            </a:r>
          </a:p>
          <a:p>
            <a:pPr algn="l">
              <a:lnSpc>
                <a:spcPts val="3359"/>
              </a:lnSpc>
            </a:pPr>
            <a:r>
              <a:rPr lang="en-US" b="true" sz="2399">
                <a:solidFill>
                  <a:srgbClr val="000000"/>
                </a:solidFill>
                <a:latin typeface="Times New Roman Bold"/>
                <a:ea typeface="Times New Roman Bold"/>
                <a:cs typeface="Times New Roman Bold"/>
                <a:sym typeface="Times New Roman Bold"/>
              </a:rPr>
              <a:t>git fetch origin master : Bu komut, uzak depodaki (origin) master dalını yerel depomuza getirir ancak mevcut dalınıza birleştirme yapmaz, Bu komut sonrası origin/master a sanki bir branchmiş gibi gidebiliriz ancak git switch ile değil git checkout ile yaparız bu işlemi.</a:t>
            </a:r>
          </a:p>
        </p:txBody>
      </p:sp>
      <p:sp>
        <p:nvSpPr>
          <p:cNvPr name="TextBox 6" id="6"/>
          <p:cNvSpPr txBox="true"/>
          <p:nvPr/>
        </p:nvSpPr>
        <p:spPr>
          <a:xfrm rot="0">
            <a:off x="1028700" y="5708236"/>
            <a:ext cx="8534944" cy="277026"/>
          </a:xfrm>
          <a:prstGeom prst="rect">
            <a:avLst/>
          </a:prstGeom>
        </p:spPr>
        <p:txBody>
          <a:bodyPr anchor="t" rtlCol="false" tIns="0" lIns="0" bIns="0" rIns="0">
            <a:spAutoFit/>
          </a:bodyPr>
          <a:lstStyle/>
          <a:p>
            <a:pPr algn="ctr">
              <a:lnSpc>
                <a:spcPts val="2055"/>
              </a:lnSpc>
              <a:spcBef>
                <a:spcPct val="0"/>
              </a:spcBef>
            </a:pPr>
            <a:r>
              <a:rPr lang="en-US" b="true" sz="1468">
                <a:solidFill>
                  <a:srgbClr val="000000"/>
                </a:solidFill>
                <a:latin typeface="Times New Roman Bold"/>
                <a:ea typeface="Times New Roman Bold"/>
                <a:cs typeface="Times New Roman Bold"/>
                <a:sym typeface="Times New Roman Bold"/>
              </a:rPr>
              <a:t>Resim.1</a:t>
            </a:r>
          </a:p>
        </p:txBody>
      </p:sp>
      <p:sp>
        <p:nvSpPr>
          <p:cNvPr name="TextBox 7" id="7"/>
          <p:cNvSpPr txBox="true"/>
          <p:nvPr/>
        </p:nvSpPr>
        <p:spPr>
          <a:xfrm rot="0">
            <a:off x="9681323" y="5708236"/>
            <a:ext cx="7730377" cy="277026"/>
          </a:xfrm>
          <a:prstGeom prst="rect">
            <a:avLst/>
          </a:prstGeom>
        </p:spPr>
        <p:txBody>
          <a:bodyPr anchor="t" rtlCol="false" tIns="0" lIns="0" bIns="0" rIns="0">
            <a:spAutoFit/>
          </a:bodyPr>
          <a:lstStyle/>
          <a:p>
            <a:pPr algn="ctr">
              <a:lnSpc>
                <a:spcPts val="2055"/>
              </a:lnSpc>
              <a:spcBef>
                <a:spcPct val="0"/>
              </a:spcBef>
            </a:pPr>
            <a:r>
              <a:rPr lang="en-US" b="true" sz="1468">
                <a:solidFill>
                  <a:srgbClr val="000000"/>
                </a:solidFill>
                <a:latin typeface="Times New Roman Bold"/>
                <a:ea typeface="Times New Roman Bold"/>
                <a:cs typeface="Times New Roman Bold"/>
                <a:sym typeface="Times New Roman Bold"/>
              </a:rPr>
              <a:t>Resim.1</a:t>
            </a:r>
          </a:p>
        </p:txBody>
      </p:sp>
    </p:spTree>
  </p:cSld>
  <p:clrMapOvr>
    <a:masterClrMapping/>
  </p:clrMapOvr>
</p:sld>
</file>

<file path=ppt/slides/slide1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1028700" y="1028700"/>
            <a:ext cx="6307929" cy="5396549"/>
          </a:xfrm>
          <a:custGeom>
            <a:avLst/>
            <a:gdLst/>
            <a:ahLst/>
            <a:cxnLst/>
            <a:rect r="r" b="b" t="t" l="l"/>
            <a:pathLst>
              <a:path h="5396549" w="6307929">
                <a:moveTo>
                  <a:pt x="0" y="0"/>
                </a:moveTo>
                <a:lnTo>
                  <a:pt x="6307929" y="0"/>
                </a:lnTo>
                <a:lnTo>
                  <a:pt x="6307929" y="5396549"/>
                </a:lnTo>
                <a:lnTo>
                  <a:pt x="0" y="5396549"/>
                </a:lnTo>
                <a:lnTo>
                  <a:pt x="0" y="0"/>
                </a:lnTo>
                <a:close/>
              </a:path>
            </a:pathLst>
          </a:custGeom>
          <a:blipFill>
            <a:blip r:embed="rId3"/>
            <a:stretch>
              <a:fillRect l="0" t="0" r="-39622" b="0"/>
            </a:stretch>
          </a:blipFill>
        </p:spPr>
      </p:sp>
      <p:sp>
        <p:nvSpPr>
          <p:cNvPr name="Freeform 4" id="4"/>
          <p:cNvSpPr/>
          <p:nvPr/>
        </p:nvSpPr>
        <p:spPr>
          <a:xfrm flipH="false" flipV="false" rot="0">
            <a:off x="10829451" y="1028700"/>
            <a:ext cx="6429849" cy="5396549"/>
          </a:xfrm>
          <a:custGeom>
            <a:avLst/>
            <a:gdLst/>
            <a:ahLst/>
            <a:cxnLst/>
            <a:rect r="r" b="b" t="t" l="l"/>
            <a:pathLst>
              <a:path h="5396549" w="6429849">
                <a:moveTo>
                  <a:pt x="0" y="0"/>
                </a:moveTo>
                <a:lnTo>
                  <a:pt x="6429849" y="0"/>
                </a:lnTo>
                <a:lnTo>
                  <a:pt x="6429849" y="5396549"/>
                </a:lnTo>
                <a:lnTo>
                  <a:pt x="0" y="5396549"/>
                </a:lnTo>
                <a:lnTo>
                  <a:pt x="0" y="0"/>
                </a:lnTo>
                <a:close/>
              </a:path>
            </a:pathLst>
          </a:custGeom>
          <a:blipFill>
            <a:blip r:embed="rId4"/>
            <a:stretch>
              <a:fillRect l="0" t="0" r="-36975" b="0"/>
            </a:stretch>
          </a:blipFill>
        </p:spPr>
      </p:sp>
      <p:sp>
        <p:nvSpPr>
          <p:cNvPr name="TextBox 5" id="5"/>
          <p:cNvSpPr txBox="true"/>
          <p:nvPr/>
        </p:nvSpPr>
        <p:spPr>
          <a:xfrm rot="0">
            <a:off x="1028700" y="7966710"/>
            <a:ext cx="16230600" cy="2129790"/>
          </a:xfrm>
          <a:prstGeom prst="rect">
            <a:avLst/>
          </a:prstGeom>
        </p:spPr>
        <p:txBody>
          <a:bodyPr anchor="t" rtlCol="false" tIns="0" lIns="0" bIns="0" rIns="0">
            <a:spAutoFit/>
          </a:bodyPr>
          <a:lstStyle/>
          <a:p>
            <a:pPr algn="l" marL="518157" indent="-259078" lvl="1">
              <a:lnSpc>
                <a:spcPts val="3359"/>
              </a:lnSpc>
              <a:buFont typeface="Arial"/>
              <a:buChar char="•"/>
            </a:pPr>
            <a:r>
              <a:rPr lang="en-US" b="true" sz="2399">
                <a:solidFill>
                  <a:srgbClr val="000000"/>
                </a:solidFill>
                <a:latin typeface="Times New Roman Bold"/>
                <a:ea typeface="Times New Roman Bold"/>
                <a:cs typeface="Times New Roman Bold"/>
                <a:sym typeface="Times New Roman Bold"/>
              </a:rPr>
              <a:t>ilk resimdeki dosya ekleyip commitleme işlemi pull işlemi yapıldığında hala çakışma olup olmadığını kontrol etmek amacıyla yapılmıştır. çakışma durumu git status komutu ile kontrol edilir komut çalıştırıldığında git bize pull yapabileceğimizi belirtir.</a:t>
            </a:r>
          </a:p>
          <a:p>
            <a:pPr algn="l" marL="518157" indent="-259078" lvl="1">
              <a:lnSpc>
                <a:spcPts val="3359"/>
              </a:lnSpc>
              <a:buFont typeface="Arial"/>
              <a:buChar char="•"/>
            </a:pPr>
            <a:r>
              <a:rPr lang="en-US" b="true" sz="2399">
                <a:solidFill>
                  <a:srgbClr val="000000"/>
                </a:solidFill>
                <a:latin typeface="Times New Roman Bold"/>
                <a:ea typeface="Times New Roman Bold"/>
                <a:cs typeface="Times New Roman Bold"/>
                <a:sym typeface="Times New Roman Bold"/>
              </a:rPr>
              <a:t>git pull origin master: Bu komut, uzak depodaki (origin) master dalını yerel depoya indirir ve mevcut dalımıza birleştirir. </a:t>
            </a:r>
          </a:p>
          <a:p>
            <a:pPr algn="l" marL="518157" indent="-259078" lvl="1">
              <a:lnSpc>
                <a:spcPts val="3359"/>
              </a:lnSpc>
              <a:buFont typeface="Arial"/>
              <a:buChar char="•"/>
            </a:pPr>
            <a:r>
              <a:rPr lang="en-US" b="true" sz="2399">
                <a:solidFill>
                  <a:srgbClr val="000000"/>
                </a:solidFill>
                <a:latin typeface="Times New Roman Bold"/>
                <a:ea typeface="Times New Roman Bold"/>
                <a:cs typeface="Times New Roman Bold"/>
                <a:sym typeface="Times New Roman Bold"/>
              </a:rPr>
              <a:t>İlk resimde fazladan bir commit atmıştık pull işleminin çakışmasını kontrol etmek için bu aynı zamanda bizim Yerel repomuzun Github’ daki repomuzdan 1 commit önde olduğunu gösterir şimdide bunu eşitleyelim</a:t>
            </a:r>
          </a:p>
        </p:txBody>
      </p:sp>
      <p:sp>
        <p:nvSpPr>
          <p:cNvPr name="AutoShape 6" id="6"/>
          <p:cNvSpPr/>
          <p:nvPr/>
        </p:nvSpPr>
        <p:spPr>
          <a:xfrm>
            <a:off x="1146503" y="4492988"/>
            <a:ext cx="2537324" cy="0"/>
          </a:xfrm>
          <a:prstGeom prst="line">
            <a:avLst/>
          </a:prstGeom>
          <a:ln cap="flat" w="38100">
            <a:solidFill>
              <a:srgbClr val="FF3131"/>
            </a:solidFill>
            <a:prstDash val="solid"/>
            <a:headEnd type="none" len="sm" w="sm"/>
            <a:tailEnd type="none" len="sm" w="sm"/>
          </a:ln>
        </p:spPr>
      </p:sp>
      <p:sp>
        <p:nvSpPr>
          <p:cNvPr name="AutoShape 7" id="7"/>
          <p:cNvSpPr/>
          <p:nvPr/>
        </p:nvSpPr>
        <p:spPr>
          <a:xfrm>
            <a:off x="11145497" y="2718167"/>
            <a:ext cx="4934171" cy="0"/>
          </a:xfrm>
          <a:prstGeom prst="line">
            <a:avLst/>
          </a:prstGeom>
          <a:ln cap="flat" w="38100">
            <a:solidFill>
              <a:srgbClr val="FF3131"/>
            </a:solidFill>
            <a:prstDash val="solid"/>
            <a:headEnd type="none" len="sm" w="sm"/>
            <a:tailEnd type="none" len="sm" w="sm"/>
          </a:ln>
        </p:spPr>
      </p:sp>
      <p:sp>
        <p:nvSpPr>
          <p:cNvPr name="AutoShape 8" id="8"/>
          <p:cNvSpPr/>
          <p:nvPr/>
        </p:nvSpPr>
        <p:spPr>
          <a:xfrm>
            <a:off x="11145497" y="4762064"/>
            <a:ext cx="4934171" cy="0"/>
          </a:xfrm>
          <a:prstGeom prst="line">
            <a:avLst/>
          </a:prstGeom>
          <a:ln cap="flat" w="38100">
            <a:solidFill>
              <a:srgbClr val="FF3131"/>
            </a:solidFill>
            <a:prstDash val="solid"/>
            <a:headEnd type="none" len="sm" w="sm"/>
            <a:tailEnd type="none" len="sm" w="sm"/>
          </a:ln>
        </p:spPr>
      </p:sp>
      <p:sp>
        <p:nvSpPr>
          <p:cNvPr name="AutoShape 9" id="9"/>
          <p:cNvSpPr/>
          <p:nvPr/>
        </p:nvSpPr>
        <p:spPr>
          <a:xfrm>
            <a:off x="11145497" y="3650775"/>
            <a:ext cx="2022123" cy="0"/>
          </a:xfrm>
          <a:prstGeom prst="line">
            <a:avLst/>
          </a:prstGeom>
          <a:ln cap="flat" w="38100">
            <a:solidFill>
              <a:srgbClr val="FF3131"/>
            </a:solidFill>
            <a:prstDash val="solid"/>
            <a:headEnd type="none" len="sm" w="sm"/>
            <a:tailEnd type="none" len="sm" w="sm"/>
          </a:ln>
        </p:spPr>
      </p:sp>
      <p:sp>
        <p:nvSpPr>
          <p:cNvPr name="TextBox 10" id="10"/>
          <p:cNvSpPr txBox="true"/>
          <p:nvPr/>
        </p:nvSpPr>
        <p:spPr>
          <a:xfrm rot="0">
            <a:off x="3566125" y="6349049"/>
            <a:ext cx="858594" cy="329096"/>
          </a:xfrm>
          <a:prstGeom prst="rect">
            <a:avLst/>
          </a:prstGeom>
        </p:spPr>
        <p:txBody>
          <a:bodyPr anchor="t" rtlCol="false" tIns="0" lIns="0" bIns="0" rIns="0">
            <a:spAutoFit/>
          </a:bodyPr>
          <a:lstStyle/>
          <a:p>
            <a:pPr algn="ctr">
              <a:lnSpc>
                <a:spcPts val="2335"/>
              </a:lnSpc>
              <a:spcBef>
                <a:spcPct val="0"/>
              </a:spcBef>
            </a:pPr>
            <a:r>
              <a:rPr lang="en-US" b="true" sz="1668">
                <a:solidFill>
                  <a:srgbClr val="000000"/>
                </a:solidFill>
                <a:latin typeface="Times New Roman Bold"/>
                <a:ea typeface="Times New Roman Bold"/>
                <a:cs typeface="Times New Roman Bold"/>
                <a:sym typeface="Times New Roman Bold"/>
              </a:rPr>
              <a:t>Resim.1</a:t>
            </a:r>
          </a:p>
        </p:txBody>
      </p:sp>
      <p:sp>
        <p:nvSpPr>
          <p:cNvPr name="TextBox 11" id="11"/>
          <p:cNvSpPr txBox="true"/>
          <p:nvPr/>
        </p:nvSpPr>
        <p:spPr>
          <a:xfrm rot="0">
            <a:off x="13615079" y="6349049"/>
            <a:ext cx="858594" cy="329096"/>
          </a:xfrm>
          <a:prstGeom prst="rect">
            <a:avLst/>
          </a:prstGeom>
        </p:spPr>
        <p:txBody>
          <a:bodyPr anchor="t" rtlCol="false" tIns="0" lIns="0" bIns="0" rIns="0">
            <a:spAutoFit/>
          </a:bodyPr>
          <a:lstStyle/>
          <a:p>
            <a:pPr algn="ctr">
              <a:lnSpc>
                <a:spcPts val="2335"/>
              </a:lnSpc>
              <a:spcBef>
                <a:spcPct val="0"/>
              </a:spcBef>
            </a:pPr>
            <a:r>
              <a:rPr lang="en-US" b="true" sz="1668">
                <a:solidFill>
                  <a:srgbClr val="000000"/>
                </a:solidFill>
                <a:latin typeface="Times New Roman Bold"/>
                <a:ea typeface="Times New Roman Bold"/>
                <a:cs typeface="Times New Roman Bold"/>
                <a:sym typeface="Times New Roman Bold"/>
              </a:rPr>
              <a:t>Resim.2</a:t>
            </a:r>
          </a:p>
        </p:txBody>
      </p:sp>
    </p:spTree>
  </p:cSld>
  <p:clrMapOvr>
    <a:masterClrMapping/>
  </p:clrMapOvr>
</p:sld>
</file>

<file path=ppt/slides/slide12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1028700" y="1028700"/>
            <a:ext cx="6627969" cy="5396549"/>
          </a:xfrm>
          <a:custGeom>
            <a:avLst/>
            <a:gdLst/>
            <a:ahLst/>
            <a:cxnLst/>
            <a:rect r="r" b="b" t="t" l="l"/>
            <a:pathLst>
              <a:path h="5396549" w="6627969">
                <a:moveTo>
                  <a:pt x="0" y="0"/>
                </a:moveTo>
                <a:lnTo>
                  <a:pt x="6627969" y="0"/>
                </a:lnTo>
                <a:lnTo>
                  <a:pt x="6627969" y="5396549"/>
                </a:lnTo>
                <a:lnTo>
                  <a:pt x="0" y="5396549"/>
                </a:lnTo>
                <a:lnTo>
                  <a:pt x="0" y="0"/>
                </a:lnTo>
                <a:close/>
              </a:path>
            </a:pathLst>
          </a:custGeom>
          <a:blipFill>
            <a:blip r:embed="rId3"/>
            <a:stretch>
              <a:fillRect l="0" t="0" r="-32880" b="0"/>
            </a:stretch>
          </a:blipFill>
        </p:spPr>
      </p:sp>
      <p:sp>
        <p:nvSpPr>
          <p:cNvPr name="AutoShape 4" id="4"/>
          <p:cNvSpPr/>
          <p:nvPr/>
        </p:nvSpPr>
        <p:spPr>
          <a:xfrm>
            <a:off x="1028700" y="2372526"/>
            <a:ext cx="1821464" cy="0"/>
          </a:xfrm>
          <a:prstGeom prst="line">
            <a:avLst/>
          </a:prstGeom>
          <a:ln cap="flat" w="38100">
            <a:solidFill>
              <a:srgbClr val="FF3131"/>
            </a:solidFill>
            <a:prstDash val="solid"/>
            <a:headEnd type="none" len="sm" w="sm"/>
            <a:tailEnd type="none" len="sm" w="sm"/>
          </a:ln>
        </p:spPr>
      </p:sp>
      <p:sp>
        <p:nvSpPr>
          <p:cNvPr name="AutoShape 5" id="5"/>
          <p:cNvSpPr/>
          <p:nvPr/>
        </p:nvSpPr>
        <p:spPr>
          <a:xfrm flipV="true">
            <a:off x="1335151" y="3014263"/>
            <a:ext cx="4784752" cy="0"/>
          </a:xfrm>
          <a:prstGeom prst="line">
            <a:avLst/>
          </a:prstGeom>
          <a:ln cap="flat" w="38100">
            <a:solidFill>
              <a:srgbClr val="FF3131"/>
            </a:solidFill>
            <a:prstDash val="solid"/>
            <a:headEnd type="none" len="sm" w="sm"/>
            <a:tailEnd type="none" len="sm" w="sm"/>
          </a:ln>
        </p:spPr>
      </p:sp>
      <p:sp>
        <p:nvSpPr>
          <p:cNvPr name="AutoShape 6" id="6"/>
          <p:cNvSpPr/>
          <p:nvPr/>
        </p:nvSpPr>
        <p:spPr>
          <a:xfrm>
            <a:off x="1028700" y="4043944"/>
            <a:ext cx="2570422" cy="0"/>
          </a:xfrm>
          <a:prstGeom prst="line">
            <a:avLst/>
          </a:prstGeom>
          <a:ln cap="flat" w="19050">
            <a:solidFill>
              <a:srgbClr val="FF3131"/>
            </a:solidFill>
            <a:prstDash val="solid"/>
            <a:headEnd type="none" len="sm" w="sm"/>
            <a:tailEnd type="none" len="sm" w="sm"/>
          </a:ln>
        </p:spPr>
      </p:sp>
      <p:sp>
        <p:nvSpPr>
          <p:cNvPr name="Freeform 7" id="7"/>
          <p:cNvSpPr/>
          <p:nvPr/>
        </p:nvSpPr>
        <p:spPr>
          <a:xfrm flipH="false" flipV="false" rot="0">
            <a:off x="8502655" y="1028700"/>
            <a:ext cx="8756645" cy="5823169"/>
          </a:xfrm>
          <a:custGeom>
            <a:avLst/>
            <a:gdLst/>
            <a:ahLst/>
            <a:cxnLst/>
            <a:rect r="r" b="b" t="t" l="l"/>
            <a:pathLst>
              <a:path h="5823169" w="8756645">
                <a:moveTo>
                  <a:pt x="0" y="0"/>
                </a:moveTo>
                <a:lnTo>
                  <a:pt x="8756645" y="0"/>
                </a:lnTo>
                <a:lnTo>
                  <a:pt x="8756645" y="5823169"/>
                </a:lnTo>
                <a:lnTo>
                  <a:pt x="0" y="5823169"/>
                </a:lnTo>
                <a:lnTo>
                  <a:pt x="0" y="0"/>
                </a:lnTo>
                <a:close/>
              </a:path>
            </a:pathLst>
          </a:custGeom>
          <a:blipFill>
            <a:blip r:embed="rId4"/>
            <a:stretch>
              <a:fillRect l="0" t="0" r="0" b="0"/>
            </a:stretch>
          </a:blipFill>
        </p:spPr>
      </p:sp>
      <p:sp>
        <p:nvSpPr>
          <p:cNvPr name="TextBox 8" id="8"/>
          <p:cNvSpPr txBox="true"/>
          <p:nvPr/>
        </p:nvSpPr>
        <p:spPr>
          <a:xfrm rot="0">
            <a:off x="1028700" y="7966710"/>
            <a:ext cx="16230600" cy="453390"/>
          </a:xfrm>
          <a:prstGeom prst="rect">
            <a:avLst/>
          </a:prstGeom>
        </p:spPr>
        <p:txBody>
          <a:bodyPr anchor="t" rtlCol="false" tIns="0" lIns="0" bIns="0" rIns="0">
            <a:spAutoFit/>
          </a:bodyPr>
          <a:lstStyle/>
          <a:p>
            <a:pPr algn="l" marL="518157" indent="-259078" lvl="1">
              <a:lnSpc>
                <a:spcPts val="3359"/>
              </a:lnSpc>
              <a:buFont typeface="Arial"/>
              <a:buChar char="•"/>
            </a:pPr>
            <a:r>
              <a:rPr lang="en-US" b="true" sz="2399">
                <a:solidFill>
                  <a:srgbClr val="000000"/>
                </a:solidFill>
                <a:latin typeface="Times New Roman Bold"/>
                <a:ea typeface="Times New Roman Bold"/>
                <a:cs typeface="Times New Roman Bold"/>
                <a:sym typeface="Times New Roman Bold"/>
              </a:rPr>
              <a:t>git push origin master : komutu ile mevcut değişiklikleri githuba göndererek iki repomuzuda eşitlemiş olduk</a:t>
            </a:r>
          </a:p>
        </p:txBody>
      </p:sp>
      <p:sp>
        <p:nvSpPr>
          <p:cNvPr name="AutoShape 9" id="9"/>
          <p:cNvSpPr/>
          <p:nvPr/>
        </p:nvSpPr>
        <p:spPr>
          <a:xfrm>
            <a:off x="8625840" y="3837414"/>
            <a:ext cx="1821464" cy="0"/>
          </a:xfrm>
          <a:prstGeom prst="line">
            <a:avLst/>
          </a:prstGeom>
          <a:ln cap="flat" w="38100">
            <a:solidFill>
              <a:srgbClr val="FF3131"/>
            </a:solidFill>
            <a:prstDash val="solid"/>
            <a:headEnd type="none" len="sm" w="sm"/>
            <a:tailEnd type="none" len="sm" w="sm"/>
          </a:ln>
        </p:spPr>
      </p:sp>
      <p:sp>
        <p:nvSpPr>
          <p:cNvPr name="TextBox 10" id="10"/>
          <p:cNvSpPr txBox="true"/>
          <p:nvPr/>
        </p:nvSpPr>
        <p:spPr>
          <a:xfrm rot="0">
            <a:off x="12451681" y="6775669"/>
            <a:ext cx="858594" cy="329096"/>
          </a:xfrm>
          <a:prstGeom prst="rect">
            <a:avLst/>
          </a:prstGeom>
        </p:spPr>
        <p:txBody>
          <a:bodyPr anchor="t" rtlCol="false" tIns="0" lIns="0" bIns="0" rIns="0">
            <a:spAutoFit/>
          </a:bodyPr>
          <a:lstStyle/>
          <a:p>
            <a:pPr algn="ctr">
              <a:lnSpc>
                <a:spcPts val="2335"/>
              </a:lnSpc>
              <a:spcBef>
                <a:spcPct val="0"/>
              </a:spcBef>
            </a:pPr>
            <a:r>
              <a:rPr lang="en-US" b="true" sz="1668">
                <a:solidFill>
                  <a:srgbClr val="000000"/>
                </a:solidFill>
                <a:latin typeface="Times New Roman Bold"/>
                <a:ea typeface="Times New Roman Bold"/>
                <a:cs typeface="Times New Roman Bold"/>
                <a:sym typeface="Times New Roman Bold"/>
              </a:rPr>
              <a:t>Resim.2</a:t>
            </a:r>
          </a:p>
        </p:txBody>
      </p:sp>
      <p:sp>
        <p:nvSpPr>
          <p:cNvPr name="TextBox 11" id="11"/>
          <p:cNvSpPr txBox="true"/>
          <p:nvPr/>
        </p:nvSpPr>
        <p:spPr>
          <a:xfrm rot="0">
            <a:off x="3913388" y="6349049"/>
            <a:ext cx="858594" cy="329096"/>
          </a:xfrm>
          <a:prstGeom prst="rect">
            <a:avLst/>
          </a:prstGeom>
        </p:spPr>
        <p:txBody>
          <a:bodyPr anchor="t" rtlCol="false" tIns="0" lIns="0" bIns="0" rIns="0">
            <a:spAutoFit/>
          </a:bodyPr>
          <a:lstStyle/>
          <a:p>
            <a:pPr algn="ctr">
              <a:lnSpc>
                <a:spcPts val="2335"/>
              </a:lnSpc>
              <a:spcBef>
                <a:spcPct val="0"/>
              </a:spcBef>
            </a:pPr>
            <a:r>
              <a:rPr lang="en-US" b="true" sz="1668">
                <a:solidFill>
                  <a:srgbClr val="000000"/>
                </a:solidFill>
                <a:latin typeface="Times New Roman Bold"/>
                <a:ea typeface="Times New Roman Bold"/>
                <a:cs typeface="Times New Roman Bold"/>
                <a:sym typeface="Times New Roman Bold"/>
              </a:rPr>
              <a:t>Resim.1</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5650014" y="2398726"/>
            <a:ext cx="6987971" cy="5489548"/>
          </a:xfrm>
          <a:custGeom>
            <a:avLst/>
            <a:gdLst/>
            <a:ahLst/>
            <a:cxnLst/>
            <a:rect r="r" b="b" t="t" l="l"/>
            <a:pathLst>
              <a:path h="5489548" w="6987971">
                <a:moveTo>
                  <a:pt x="0" y="0"/>
                </a:moveTo>
                <a:lnTo>
                  <a:pt x="6987972" y="0"/>
                </a:lnTo>
                <a:lnTo>
                  <a:pt x="6987972" y="5489548"/>
                </a:lnTo>
                <a:lnTo>
                  <a:pt x="0" y="5489548"/>
                </a:lnTo>
                <a:lnTo>
                  <a:pt x="0" y="0"/>
                </a:lnTo>
                <a:close/>
              </a:path>
            </a:pathLst>
          </a:custGeom>
          <a:blipFill>
            <a:blip r:embed="rId3"/>
            <a:stretch>
              <a:fillRect l="0" t="0" r="0" b="0"/>
            </a:stretch>
          </a:blipFill>
        </p:spPr>
      </p:sp>
      <p:sp>
        <p:nvSpPr>
          <p:cNvPr name="AutoShape 4" id="4"/>
          <p:cNvSpPr/>
          <p:nvPr/>
        </p:nvSpPr>
        <p:spPr>
          <a:xfrm>
            <a:off x="8879638" y="7579985"/>
            <a:ext cx="1441724" cy="0"/>
          </a:xfrm>
          <a:prstGeom prst="line">
            <a:avLst/>
          </a:prstGeom>
          <a:ln cap="flat" w="104775">
            <a:solidFill>
              <a:srgbClr val="FF3131"/>
            </a:solidFill>
            <a:prstDash val="solid"/>
            <a:headEnd type="none" len="sm" w="sm"/>
            <a:tailEnd type="arrow" len="sm" w="med"/>
          </a:ln>
        </p:spPr>
      </p:sp>
    </p:spTree>
  </p:cSld>
  <p:clrMapOvr>
    <a:masterClrMapping/>
  </p:clrMapOvr>
</p:sld>
</file>

<file path=ppt/slides/slide13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1028700" y="1028700"/>
            <a:ext cx="9143815" cy="5074817"/>
          </a:xfrm>
          <a:custGeom>
            <a:avLst/>
            <a:gdLst/>
            <a:ahLst/>
            <a:cxnLst/>
            <a:rect r="r" b="b" t="t" l="l"/>
            <a:pathLst>
              <a:path h="5074817" w="9143815">
                <a:moveTo>
                  <a:pt x="0" y="0"/>
                </a:moveTo>
                <a:lnTo>
                  <a:pt x="9143815" y="0"/>
                </a:lnTo>
                <a:lnTo>
                  <a:pt x="9143815" y="5074817"/>
                </a:lnTo>
                <a:lnTo>
                  <a:pt x="0" y="5074817"/>
                </a:lnTo>
                <a:lnTo>
                  <a:pt x="0" y="0"/>
                </a:lnTo>
                <a:close/>
              </a:path>
            </a:pathLst>
          </a:custGeom>
          <a:blipFill>
            <a:blip r:embed="rId3"/>
            <a:stretch>
              <a:fillRect l="0" t="0" r="0" b="0"/>
            </a:stretch>
          </a:blipFill>
        </p:spPr>
      </p:sp>
      <p:sp>
        <p:nvSpPr>
          <p:cNvPr name="AutoShape 4" id="4"/>
          <p:cNvSpPr/>
          <p:nvPr/>
        </p:nvSpPr>
        <p:spPr>
          <a:xfrm>
            <a:off x="6088195" y="3874719"/>
            <a:ext cx="1821464" cy="0"/>
          </a:xfrm>
          <a:prstGeom prst="line">
            <a:avLst/>
          </a:prstGeom>
          <a:ln cap="flat" w="38100">
            <a:solidFill>
              <a:srgbClr val="FF3131"/>
            </a:solidFill>
            <a:prstDash val="solid"/>
            <a:headEnd type="none" len="sm" w="sm"/>
            <a:tailEnd type="none" len="sm" w="sm"/>
          </a:ln>
        </p:spPr>
      </p:sp>
      <p:sp>
        <p:nvSpPr>
          <p:cNvPr name="Freeform 5" id="5"/>
          <p:cNvSpPr/>
          <p:nvPr/>
        </p:nvSpPr>
        <p:spPr>
          <a:xfrm flipH="false" flipV="false" rot="0">
            <a:off x="10707147" y="1028700"/>
            <a:ext cx="6552153" cy="5074817"/>
          </a:xfrm>
          <a:custGeom>
            <a:avLst/>
            <a:gdLst/>
            <a:ahLst/>
            <a:cxnLst/>
            <a:rect r="r" b="b" t="t" l="l"/>
            <a:pathLst>
              <a:path h="5074817" w="6552153">
                <a:moveTo>
                  <a:pt x="0" y="0"/>
                </a:moveTo>
                <a:lnTo>
                  <a:pt x="6552153" y="0"/>
                </a:lnTo>
                <a:lnTo>
                  <a:pt x="6552153" y="5074817"/>
                </a:lnTo>
                <a:lnTo>
                  <a:pt x="0" y="5074817"/>
                </a:lnTo>
                <a:lnTo>
                  <a:pt x="0" y="0"/>
                </a:lnTo>
                <a:close/>
              </a:path>
            </a:pathLst>
          </a:custGeom>
          <a:blipFill>
            <a:blip r:embed="rId4"/>
            <a:stretch>
              <a:fillRect l="0" t="0" r="0" b="0"/>
            </a:stretch>
          </a:blipFill>
        </p:spPr>
      </p:sp>
      <p:sp>
        <p:nvSpPr>
          <p:cNvPr name="TextBox 6" id="6"/>
          <p:cNvSpPr txBox="true"/>
          <p:nvPr/>
        </p:nvSpPr>
        <p:spPr>
          <a:xfrm rot="0">
            <a:off x="1028700" y="7966710"/>
            <a:ext cx="16230600" cy="872490"/>
          </a:xfrm>
          <a:prstGeom prst="rect">
            <a:avLst/>
          </a:prstGeom>
        </p:spPr>
        <p:txBody>
          <a:bodyPr anchor="t" rtlCol="false" tIns="0" lIns="0" bIns="0" rIns="0">
            <a:spAutoFit/>
          </a:bodyPr>
          <a:lstStyle/>
          <a:p>
            <a:pPr algn="l" marL="518157" indent="-259078" lvl="1">
              <a:lnSpc>
                <a:spcPts val="3359"/>
              </a:lnSpc>
              <a:buFont typeface="Arial"/>
              <a:buChar char="•"/>
            </a:pPr>
            <a:r>
              <a:rPr lang="en-US" b="true" sz="2399">
                <a:solidFill>
                  <a:srgbClr val="000000"/>
                </a:solidFill>
                <a:latin typeface="Times New Roman Bold"/>
                <a:ea typeface="Times New Roman Bold"/>
                <a:cs typeface="Times New Roman Bold"/>
                <a:sym typeface="Times New Roman Bold"/>
              </a:rPr>
              <a:t>git clone: Belirttiğimiz url’deki repoyu mevcut olduğumuz klasöre kopyalar</a:t>
            </a:r>
          </a:p>
          <a:p>
            <a:pPr algn="l" marL="518157" indent="-259078" lvl="1">
              <a:lnSpc>
                <a:spcPts val="3359"/>
              </a:lnSpc>
              <a:buFont typeface="Arial"/>
              <a:buChar char="•"/>
            </a:pPr>
            <a:r>
              <a:rPr lang="en-US" b="true" sz="2399">
                <a:solidFill>
                  <a:srgbClr val="000000"/>
                </a:solidFill>
                <a:latin typeface="Times New Roman Bold"/>
                <a:ea typeface="Times New Roman Bold"/>
                <a:cs typeface="Times New Roman Bold"/>
                <a:sym typeface="Times New Roman Bold"/>
              </a:rPr>
              <a:t>1.Resimde görüldüğü üzere bu url her bir reponun içinde bulunan &lt;&gt;Code butonuna basınca açılan menüden kopyalanabilir</a:t>
            </a:r>
          </a:p>
        </p:txBody>
      </p:sp>
      <p:sp>
        <p:nvSpPr>
          <p:cNvPr name="AutoShape 7" id="7"/>
          <p:cNvSpPr/>
          <p:nvPr/>
        </p:nvSpPr>
        <p:spPr>
          <a:xfrm>
            <a:off x="10879008" y="3009676"/>
            <a:ext cx="4386359" cy="0"/>
          </a:xfrm>
          <a:prstGeom prst="line">
            <a:avLst/>
          </a:prstGeom>
          <a:ln cap="flat" w="19050">
            <a:solidFill>
              <a:srgbClr val="FF3131"/>
            </a:solidFill>
            <a:prstDash val="solid"/>
            <a:headEnd type="none" len="sm" w="sm"/>
            <a:tailEnd type="none" len="sm" w="sm"/>
          </a:ln>
        </p:spPr>
      </p:sp>
      <p:sp>
        <p:nvSpPr>
          <p:cNvPr name="AutoShape 8" id="8"/>
          <p:cNvSpPr/>
          <p:nvPr/>
        </p:nvSpPr>
        <p:spPr>
          <a:xfrm>
            <a:off x="10707147" y="3153015"/>
            <a:ext cx="1808376" cy="0"/>
          </a:xfrm>
          <a:prstGeom prst="line">
            <a:avLst/>
          </a:prstGeom>
          <a:ln cap="flat" w="19050">
            <a:solidFill>
              <a:srgbClr val="FF3131"/>
            </a:solidFill>
            <a:prstDash val="solid"/>
            <a:headEnd type="none" len="sm" w="sm"/>
            <a:tailEnd type="none" len="sm" w="sm"/>
          </a:ln>
        </p:spPr>
      </p:sp>
      <p:sp>
        <p:nvSpPr>
          <p:cNvPr name="AutoShape 9" id="9"/>
          <p:cNvSpPr/>
          <p:nvPr/>
        </p:nvSpPr>
        <p:spPr>
          <a:xfrm flipV="true">
            <a:off x="10707147" y="4386031"/>
            <a:ext cx="424202" cy="233341"/>
          </a:xfrm>
          <a:prstGeom prst="line">
            <a:avLst/>
          </a:prstGeom>
          <a:ln cap="flat" w="19050">
            <a:solidFill>
              <a:srgbClr val="FF3131"/>
            </a:solidFill>
            <a:prstDash val="solid"/>
            <a:headEnd type="none" len="sm" w="sm"/>
            <a:tailEnd type="arrow" len="sm" w="med"/>
          </a:ln>
        </p:spPr>
      </p:sp>
      <p:sp>
        <p:nvSpPr>
          <p:cNvPr name="AutoShape 10" id="10"/>
          <p:cNvSpPr/>
          <p:nvPr/>
        </p:nvSpPr>
        <p:spPr>
          <a:xfrm>
            <a:off x="10707147" y="5070857"/>
            <a:ext cx="1160676" cy="0"/>
          </a:xfrm>
          <a:prstGeom prst="line">
            <a:avLst/>
          </a:prstGeom>
          <a:ln cap="flat" w="19050">
            <a:solidFill>
              <a:srgbClr val="FF3131"/>
            </a:solidFill>
            <a:prstDash val="solid"/>
            <a:headEnd type="none" len="sm" w="sm"/>
            <a:tailEnd type="none" len="sm" w="sm"/>
          </a:ln>
        </p:spPr>
      </p:sp>
      <p:sp>
        <p:nvSpPr>
          <p:cNvPr name="AutoShape 11" id="11"/>
          <p:cNvSpPr/>
          <p:nvPr/>
        </p:nvSpPr>
        <p:spPr>
          <a:xfrm flipV="true">
            <a:off x="10707147" y="5460451"/>
            <a:ext cx="383424" cy="225721"/>
          </a:xfrm>
          <a:prstGeom prst="line">
            <a:avLst/>
          </a:prstGeom>
          <a:ln cap="flat" w="19050">
            <a:solidFill>
              <a:srgbClr val="FF3131"/>
            </a:solidFill>
            <a:prstDash val="solid"/>
            <a:headEnd type="none" len="sm" w="sm"/>
            <a:tailEnd type="arrow" len="sm" w="med"/>
          </a:ln>
        </p:spPr>
      </p:sp>
      <p:sp>
        <p:nvSpPr>
          <p:cNvPr name="TextBox 12" id="12"/>
          <p:cNvSpPr txBox="true"/>
          <p:nvPr/>
        </p:nvSpPr>
        <p:spPr>
          <a:xfrm rot="0">
            <a:off x="5171311" y="6027317"/>
            <a:ext cx="858594" cy="329096"/>
          </a:xfrm>
          <a:prstGeom prst="rect">
            <a:avLst/>
          </a:prstGeom>
        </p:spPr>
        <p:txBody>
          <a:bodyPr anchor="t" rtlCol="false" tIns="0" lIns="0" bIns="0" rIns="0">
            <a:spAutoFit/>
          </a:bodyPr>
          <a:lstStyle/>
          <a:p>
            <a:pPr algn="ctr">
              <a:lnSpc>
                <a:spcPts val="2335"/>
              </a:lnSpc>
              <a:spcBef>
                <a:spcPct val="0"/>
              </a:spcBef>
            </a:pPr>
            <a:r>
              <a:rPr lang="en-US" b="true" sz="1668">
                <a:solidFill>
                  <a:srgbClr val="000000"/>
                </a:solidFill>
                <a:latin typeface="Times New Roman Bold"/>
                <a:ea typeface="Times New Roman Bold"/>
                <a:cs typeface="Times New Roman Bold"/>
                <a:sym typeface="Times New Roman Bold"/>
              </a:rPr>
              <a:t>Resim.1</a:t>
            </a:r>
          </a:p>
        </p:txBody>
      </p:sp>
      <p:sp>
        <p:nvSpPr>
          <p:cNvPr name="TextBox 13" id="13"/>
          <p:cNvSpPr txBox="true"/>
          <p:nvPr/>
        </p:nvSpPr>
        <p:spPr>
          <a:xfrm rot="0">
            <a:off x="13553927" y="6027317"/>
            <a:ext cx="858594" cy="329096"/>
          </a:xfrm>
          <a:prstGeom prst="rect">
            <a:avLst/>
          </a:prstGeom>
        </p:spPr>
        <p:txBody>
          <a:bodyPr anchor="t" rtlCol="false" tIns="0" lIns="0" bIns="0" rIns="0">
            <a:spAutoFit/>
          </a:bodyPr>
          <a:lstStyle/>
          <a:p>
            <a:pPr algn="ctr">
              <a:lnSpc>
                <a:spcPts val="2335"/>
              </a:lnSpc>
              <a:spcBef>
                <a:spcPct val="0"/>
              </a:spcBef>
            </a:pPr>
            <a:r>
              <a:rPr lang="en-US" b="true" sz="1668">
                <a:solidFill>
                  <a:srgbClr val="000000"/>
                </a:solidFill>
                <a:latin typeface="Times New Roman Bold"/>
                <a:ea typeface="Times New Roman Bold"/>
                <a:cs typeface="Times New Roman Bold"/>
                <a:sym typeface="Times New Roman Bold"/>
              </a:rPr>
              <a:t>Resim.1</a:t>
            </a:r>
          </a:p>
        </p:txBody>
      </p:sp>
    </p:spTree>
  </p:cSld>
  <p:clrMapOvr>
    <a:masterClrMapping/>
  </p:clrMapOvr>
</p:sld>
</file>

<file path=ppt/slides/slide13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5230111" y="1028700"/>
            <a:ext cx="7827778" cy="5537378"/>
          </a:xfrm>
          <a:custGeom>
            <a:avLst/>
            <a:gdLst/>
            <a:ahLst/>
            <a:cxnLst/>
            <a:rect r="r" b="b" t="t" l="l"/>
            <a:pathLst>
              <a:path h="5537378" w="7827778">
                <a:moveTo>
                  <a:pt x="0" y="0"/>
                </a:moveTo>
                <a:lnTo>
                  <a:pt x="7827778" y="0"/>
                </a:lnTo>
                <a:lnTo>
                  <a:pt x="7827778" y="5537378"/>
                </a:lnTo>
                <a:lnTo>
                  <a:pt x="0" y="5537378"/>
                </a:lnTo>
                <a:lnTo>
                  <a:pt x="0" y="0"/>
                </a:lnTo>
                <a:close/>
              </a:path>
            </a:pathLst>
          </a:custGeom>
          <a:blipFill>
            <a:blip r:embed="rId3"/>
            <a:stretch>
              <a:fillRect l="0" t="0" r="0" b="0"/>
            </a:stretch>
          </a:blipFill>
        </p:spPr>
      </p:sp>
      <p:sp>
        <p:nvSpPr>
          <p:cNvPr name="TextBox 4" id="4"/>
          <p:cNvSpPr txBox="true"/>
          <p:nvPr/>
        </p:nvSpPr>
        <p:spPr>
          <a:xfrm rot="0">
            <a:off x="1028700" y="7219024"/>
            <a:ext cx="16230600" cy="2548890"/>
          </a:xfrm>
          <a:prstGeom prst="rect">
            <a:avLst/>
          </a:prstGeom>
        </p:spPr>
        <p:txBody>
          <a:bodyPr anchor="t" rtlCol="false" tIns="0" lIns="0" bIns="0" rIns="0">
            <a:spAutoFit/>
          </a:bodyPr>
          <a:lstStyle/>
          <a:p>
            <a:pPr algn="l" marL="518157" indent="-259078" lvl="1">
              <a:lnSpc>
                <a:spcPts val="3359"/>
              </a:lnSpc>
              <a:buFont typeface="Arial"/>
              <a:buChar char="•"/>
            </a:pPr>
            <a:r>
              <a:rPr lang="en-US" b="true" sz="2399">
                <a:solidFill>
                  <a:srgbClr val="000000"/>
                </a:solidFill>
                <a:latin typeface="Times New Roman Bold"/>
                <a:ea typeface="Times New Roman Bold"/>
                <a:cs typeface="Times New Roman Bold"/>
                <a:sym typeface="Times New Roman Bold"/>
              </a:rPr>
              <a:t>clone’ladığımız dosyada github ile alakalı tüm komutları kontrol edebiliriz githubdan çektiğimiz için git init gibi url i origin olarak adlandırmak gibi işlemlerin zaten yapılmış olduğunu görmekteyiz.</a:t>
            </a:r>
          </a:p>
          <a:p>
            <a:pPr algn="l" marL="518157" indent="-259078" lvl="1">
              <a:lnSpc>
                <a:spcPts val="3359"/>
              </a:lnSpc>
              <a:buFont typeface="Arial"/>
              <a:buChar char="•"/>
            </a:pPr>
            <a:r>
              <a:rPr lang="en-US" b="true" sz="2399">
                <a:solidFill>
                  <a:srgbClr val="000000"/>
                </a:solidFill>
                <a:latin typeface="Times New Roman Bold"/>
                <a:ea typeface="Times New Roman Bold"/>
                <a:cs typeface="Times New Roman Bold"/>
                <a:sym typeface="Times New Roman Bold"/>
              </a:rPr>
              <a:t>git commit yapamayız çünkü reponun bize ait olması gerekir eğer değilse: Remote:Permission to &lt;url&gt; denied to &lt;username&gt;. Fatal: unable to access “&lt;url&gt;”: The requested URL returned error:  Hatası alırız.</a:t>
            </a:r>
          </a:p>
          <a:p>
            <a:pPr algn="l" marL="518157" indent="-259078" lvl="1">
              <a:lnSpc>
                <a:spcPts val="3359"/>
              </a:lnSpc>
              <a:buFont typeface="Arial"/>
              <a:buChar char="•"/>
            </a:pPr>
            <a:r>
              <a:rPr lang="en-US" b="true" sz="2399">
                <a:solidFill>
                  <a:srgbClr val="000000"/>
                </a:solidFill>
                <a:latin typeface="Times New Roman Bold"/>
                <a:ea typeface="Times New Roman Bold"/>
                <a:cs typeface="Times New Roman Bold"/>
                <a:sym typeface="Times New Roman Bold"/>
              </a:rPr>
              <a:t>Biz ancak Githubda yapılan değişiklikleri fetch ederek (Yada direk pull) localde de güncelleyebiliriz. Ve yaptığımız değişiklikleri pull request edebiliriz.</a:t>
            </a:r>
          </a:p>
        </p:txBody>
      </p:sp>
      <p:sp>
        <p:nvSpPr>
          <p:cNvPr name="AutoShape 5" id="5"/>
          <p:cNvSpPr/>
          <p:nvPr/>
        </p:nvSpPr>
        <p:spPr>
          <a:xfrm>
            <a:off x="5230111" y="2723869"/>
            <a:ext cx="4343186" cy="0"/>
          </a:xfrm>
          <a:prstGeom prst="line">
            <a:avLst/>
          </a:prstGeom>
          <a:ln cap="flat" w="38100">
            <a:solidFill>
              <a:srgbClr val="FF3131"/>
            </a:solidFill>
            <a:prstDash val="solid"/>
            <a:headEnd type="none" len="sm" w="sm"/>
            <a:tailEnd type="none" len="sm" w="sm"/>
          </a:ln>
        </p:spPr>
      </p:sp>
      <p:sp>
        <p:nvSpPr>
          <p:cNvPr name="AutoShape 6" id="6"/>
          <p:cNvSpPr/>
          <p:nvPr/>
        </p:nvSpPr>
        <p:spPr>
          <a:xfrm>
            <a:off x="5230111" y="4471147"/>
            <a:ext cx="1117219" cy="0"/>
          </a:xfrm>
          <a:prstGeom prst="line">
            <a:avLst/>
          </a:prstGeom>
          <a:ln cap="flat" w="38100">
            <a:solidFill>
              <a:srgbClr val="FF3131"/>
            </a:solidFill>
            <a:prstDash val="solid"/>
            <a:headEnd type="none" len="sm" w="sm"/>
            <a:tailEnd type="none" len="sm" w="sm"/>
          </a:ln>
        </p:spPr>
      </p:sp>
      <p:sp>
        <p:nvSpPr>
          <p:cNvPr name="AutoShape 7" id="7"/>
          <p:cNvSpPr/>
          <p:nvPr/>
        </p:nvSpPr>
        <p:spPr>
          <a:xfrm>
            <a:off x="5230111" y="5402439"/>
            <a:ext cx="3016101" cy="0"/>
          </a:xfrm>
          <a:prstGeom prst="line">
            <a:avLst/>
          </a:prstGeom>
          <a:ln cap="flat" w="38100">
            <a:solidFill>
              <a:srgbClr val="FF3131"/>
            </a:solidFill>
            <a:prstDash val="solid"/>
            <a:headEnd type="none" len="sm" w="sm"/>
            <a:tailEnd type="none" len="sm" w="sm"/>
          </a:ln>
        </p:spPr>
      </p:sp>
      <p:sp>
        <p:nvSpPr>
          <p:cNvPr name="AutoShape 8" id="8"/>
          <p:cNvSpPr/>
          <p:nvPr/>
        </p:nvSpPr>
        <p:spPr>
          <a:xfrm>
            <a:off x="5230983" y="6053987"/>
            <a:ext cx="631165" cy="0"/>
          </a:xfrm>
          <a:prstGeom prst="line">
            <a:avLst/>
          </a:prstGeom>
          <a:ln cap="flat" w="38100">
            <a:solidFill>
              <a:srgbClr val="FF3131"/>
            </a:solidFill>
            <a:prstDash val="solid"/>
            <a:headEnd type="none" len="sm" w="sm"/>
            <a:tailEnd type="none" len="sm" w="sm"/>
          </a:ln>
        </p:spPr>
      </p:sp>
    </p:spTree>
  </p:cSld>
  <p:clrMapOvr>
    <a:masterClrMapping/>
  </p:clrMapOvr>
</p:sld>
</file>

<file path=ppt/slides/slide13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3493371" y="2016451"/>
            <a:ext cx="11301259" cy="4054327"/>
          </a:xfrm>
          <a:custGeom>
            <a:avLst/>
            <a:gdLst/>
            <a:ahLst/>
            <a:cxnLst/>
            <a:rect r="r" b="b" t="t" l="l"/>
            <a:pathLst>
              <a:path h="4054327" w="11301259">
                <a:moveTo>
                  <a:pt x="0" y="0"/>
                </a:moveTo>
                <a:lnTo>
                  <a:pt x="11301258" y="0"/>
                </a:lnTo>
                <a:lnTo>
                  <a:pt x="11301258" y="4054327"/>
                </a:lnTo>
                <a:lnTo>
                  <a:pt x="0" y="4054327"/>
                </a:lnTo>
                <a:lnTo>
                  <a:pt x="0" y="0"/>
                </a:lnTo>
                <a:close/>
              </a:path>
            </a:pathLst>
          </a:custGeom>
          <a:blipFill>
            <a:blip r:embed="rId3"/>
            <a:stretch>
              <a:fillRect l="0" t="0" r="0" b="0"/>
            </a:stretch>
          </a:blipFill>
        </p:spPr>
      </p:sp>
      <p:sp>
        <p:nvSpPr>
          <p:cNvPr name="TextBox 4" id="4"/>
          <p:cNvSpPr txBox="true"/>
          <p:nvPr/>
        </p:nvSpPr>
        <p:spPr>
          <a:xfrm rot="0">
            <a:off x="5142080" y="7118872"/>
            <a:ext cx="8003839" cy="453390"/>
          </a:xfrm>
          <a:prstGeom prst="rect">
            <a:avLst/>
          </a:prstGeom>
        </p:spPr>
        <p:txBody>
          <a:bodyPr anchor="t" rtlCol="false" tIns="0" lIns="0" bIns="0" rIns="0">
            <a:spAutoFit/>
          </a:bodyPr>
          <a:lstStyle/>
          <a:p>
            <a:pPr algn="l">
              <a:lnSpc>
                <a:spcPts val="3359"/>
              </a:lnSpc>
            </a:pPr>
            <a:r>
              <a:rPr lang="en-US" sz="2399" b="true">
                <a:solidFill>
                  <a:srgbClr val="000000"/>
                </a:solidFill>
                <a:latin typeface="Times New Roman Bold"/>
                <a:ea typeface="Times New Roman Bold"/>
                <a:cs typeface="Times New Roman Bold"/>
                <a:sym typeface="Times New Roman Bold"/>
              </a:rPr>
              <a:t>Yada fork fonksiyonunu kullanarak kendi repolarımıza ekleriz</a:t>
            </a:r>
          </a:p>
        </p:txBody>
      </p:sp>
      <p:sp>
        <p:nvSpPr>
          <p:cNvPr name="TextBox 5" id="5"/>
          <p:cNvSpPr txBox="true"/>
          <p:nvPr/>
        </p:nvSpPr>
        <p:spPr>
          <a:xfrm rot="0">
            <a:off x="8714703" y="5994578"/>
            <a:ext cx="858594" cy="329096"/>
          </a:xfrm>
          <a:prstGeom prst="rect">
            <a:avLst/>
          </a:prstGeom>
        </p:spPr>
        <p:txBody>
          <a:bodyPr anchor="t" rtlCol="false" tIns="0" lIns="0" bIns="0" rIns="0">
            <a:spAutoFit/>
          </a:bodyPr>
          <a:lstStyle/>
          <a:p>
            <a:pPr algn="ctr">
              <a:lnSpc>
                <a:spcPts val="2335"/>
              </a:lnSpc>
              <a:spcBef>
                <a:spcPct val="0"/>
              </a:spcBef>
            </a:pPr>
            <a:r>
              <a:rPr lang="en-US" b="true" sz="1668">
                <a:solidFill>
                  <a:srgbClr val="000000"/>
                </a:solidFill>
                <a:latin typeface="Times New Roman Bold"/>
                <a:ea typeface="Times New Roman Bold"/>
                <a:cs typeface="Times New Roman Bold"/>
                <a:sym typeface="Times New Roman Bold"/>
              </a:rPr>
              <a:t>Resim.1</a:t>
            </a:r>
          </a:p>
        </p:txBody>
      </p:sp>
      <p:sp>
        <p:nvSpPr>
          <p:cNvPr name="AutoShape 6" id="6"/>
          <p:cNvSpPr/>
          <p:nvPr/>
        </p:nvSpPr>
        <p:spPr>
          <a:xfrm>
            <a:off x="11740855" y="3113814"/>
            <a:ext cx="631165" cy="0"/>
          </a:xfrm>
          <a:prstGeom prst="line">
            <a:avLst/>
          </a:prstGeom>
          <a:ln cap="flat" w="38100">
            <a:solidFill>
              <a:srgbClr val="FF3131"/>
            </a:solidFill>
            <a:prstDash val="solid"/>
            <a:headEnd type="none" len="sm" w="sm"/>
            <a:tailEnd type="none" len="sm" w="sm"/>
          </a:ln>
        </p:spPr>
      </p:sp>
    </p:spTree>
  </p:cSld>
  <p:clrMapOvr>
    <a:masterClrMapping/>
  </p:clrMapOvr>
</p:sld>
</file>

<file path=ppt/slides/slide13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0" y="0"/>
            <a:ext cx="9652688" cy="5683020"/>
          </a:xfrm>
          <a:custGeom>
            <a:avLst/>
            <a:gdLst/>
            <a:ahLst/>
            <a:cxnLst/>
            <a:rect r="r" b="b" t="t" l="l"/>
            <a:pathLst>
              <a:path h="5683020" w="9652688">
                <a:moveTo>
                  <a:pt x="0" y="0"/>
                </a:moveTo>
                <a:lnTo>
                  <a:pt x="9652688" y="0"/>
                </a:lnTo>
                <a:lnTo>
                  <a:pt x="9652688" y="5683020"/>
                </a:lnTo>
                <a:lnTo>
                  <a:pt x="0" y="5683020"/>
                </a:lnTo>
                <a:lnTo>
                  <a:pt x="0" y="0"/>
                </a:lnTo>
                <a:close/>
              </a:path>
            </a:pathLst>
          </a:custGeom>
          <a:blipFill>
            <a:blip r:embed="rId3"/>
            <a:stretch>
              <a:fillRect l="0" t="0" r="0" b="0"/>
            </a:stretch>
          </a:blipFill>
        </p:spPr>
      </p:sp>
      <p:sp>
        <p:nvSpPr>
          <p:cNvPr name="AutoShape 4" id="4"/>
          <p:cNvSpPr/>
          <p:nvPr/>
        </p:nvSpPr>
        <p:spPr>
          <a:xfrm>
            <a:off x="8036593" y="5538398"/>
            <a:ext cx="631165" cy="0"/>
          </a:xfrm>
          <a:prstGeom prst="line">
            <a:avLst/>
          </a:prstGeom>
          <a:ln cap="flat" w="38100">
            <a:solidFill>
              <a:srgbClr val="FF3131"/>
            </a:solidFill>
            <a:prstDash val="solid"/>
            <a:headEnd type="none" len="sm" w="sm"/>
            <a:tailEnd type="none" len="sm" w="sm"/>
          </a:ln>
        </p:spPr>
      </p:sp>
      <p:sp>
        <p:nvSpPr>
          <p:cNvPr name="Freeform 5" id="5"/>
          <p:cNvSpPr/>
          <p:nvPr/>
        </p:nvSpPr>
        <p:spPr>
          <a:xfrm flipH="false" flipV="false" rot="0">
            <a:off x="9652688" y="0"/>
            <a:ext cx="8496732" cy="2623366"/>
          </a:xfrm>
          <a:custGeom>
            <a:avLst/>
            <a:gdLst/>
            <a:ahLst/>
            <a:cxnLst/>
            <a:rect r="r" b="b" t="t" l="l"/>
            <a:pathLst>
              <a:path h="2623366" w="8496732">
                <a:moveTo>
                  <a:pt x="0" y="0"/>
                </a:moveTo>
                <a:lnTo>
                  <a:pt x="8496732" y="0"/>
                </a:lnTo>
                <a:lnTo>
                  <a:pt x="8496732" y="2623366"/>
                </a:lnTo>
                <a:lnTo>
                  <a:pt x="0" y="2623366"/>
                </a:lnTo>
                <a:lnTo>
                  <a:pt x="0" y="0"/>
                </a:lnTo>
                <a:close/>
              </a:path>
            </a:pathLst>
          </a:custGeom>
          <a:blipFill>
            <a:blip r:embed="rId4"/>
            <a:stretch>
              <a:fillRect l="0" t="0" r="0" b="0"/>
            </a:stretch>
          </a:blipFill>
        </p:spPr>
      </p:sp>
      <p:sp>
        <p:nvSpPr>
          <p:cNvPr name="Freeform 6" id="6"/>
          <p:cNvSpPr/>
          <p:nvPr/>
        </p:nvSpPr>
        <p:spPr>
          <a:xfrm flipH="false" flipV="false" rot="0">
            <a:off x="9652688" y="2876262"/>
            <a:ext cx="8635312" cy="3788743"/>
          </a:xfrm>
          <a:custGeom>
            <a:avLst/>
            <a:gdLst/>
            <a:ahLst/>
            <a:cxnLst/>
            <a:rect r="r" b="b" t="t" l="l"/>
            <a:pathLst>
              <a:path h="3788743" w="8635312">
                <a:moveTo>
                  <a:pt x="0" y="0"/>
                </a:moveTo>
                <a:lnTo>
                  <a:pt x="8635312" y="0"/>
                </a:lnTo>
                <a:lnTo>
                  <a:pt x="8635312" y="3788743"/>
                </a:lnTo>
                <a:lnTo>
                  <a:pt x="0" y="3788743"/>
                </a:lnTo>
                <a:lnTo>
                  <a:pt x="0" y="0"/>
                </a:lnTo>
                <a:close/>
              </a:path>
            </a:pathLst>
          </a:custGeom>
          <a:blipFill>
            <a:blip r:embed="rId5"/>
            <a:stretch>
              <a:fillRect l="0" t="0" r="0" b="0"/>
            </a:stretch>
          </a:blipFill>
        </p:spPr>
      </p:sp>
      <p:sp>
        <p:nvSpPr>
          <p:cNvPr name="TextBox 7" id="7"/>
          <p:cNvSpPr txBox="true"/>
          <p:nvPr/>
        </p:nvSpPr>
        <p:spPr>
          <a:xfrm rot="0">
            <a:off x="1028700" y="7547610"/>
            <a:ext cx="8003839" cy="2129790"/>
          </a:xfrm>
          <a:prstGeom prst="rect">
            <a:avLst/>
          </a:prstGeom>
        </p:spPr>
        <p:txBody>
          <a:bodyPr anchor="t" rtlCol="false" tIns="0" lIns="0" bIns="0" rIns="0">
            <a:spAutoFit/>
          </a:bodyPr>
          <a:lstStyle/>
          <a:p>
            <a:pPr algn="l">
              <a:lnSpc>
                <a:spcPts val="3359"/>
              </a:lnSpc>
            </a:pPr>
            <a:r>
              <a:rPr lang="en-US" sz="2399" b="true">
                <a:solidFill>
                  <a:srgbClr val="000000"/>
                </a:solidFill>
                <a:latin typeface="Times New Roman Bold"/>
                <a:ea typeface="Times New Roman Bold"/>
                <a:cs typeface="Times New Roman Bold"/>
                <a:sym typeface="Times New Roman Bold"/>
              </a:rPr>
              <a:t>Fork butonuna bastıktan sonra eğer birden fazla hesabımız varsa önce hesabı seçiyoruz ardından bu sayfa bizi karşılıyor burada forkladığımız repodan ayrı bir isim girebilir ve bir tanım ekleyebiliriz. Yaptığımız değişiklikleri daha sonra proje sahibine pull request gönderebiliriz.</a:t>
            </a:r>
          </a:p>
        </p:txBody>
      </p:sp>
      <p:sp>
        <p:nvSpPr>
          <p:cNvPr name="TextBox 8" id="8"/>
          <p:cNvSpPr txBox="true"/>
          <p:nvPr/>
        </p:nvSpPr>
        <p:spPr>
          <a:xfrm rot="0">
            <a:off x="4397047" y="5606820"/>
            <a:ext cx="858594" cy="329096"/>
          </a:xfrm>
          <a:prstGeom prst="rect">
            <a:avLst/>
          </a:prstGeom>
        </p:spPr>
        <p:txBody>
          <a:bodyPr anchor="t" rtlCol="false" tIns="0" lIns="0" bIns="0" rIns="0">
            <a:spAutoFit/>
          </a:bodyPr>
          <a:lstStyle/>
          <a:p>
            <a:pPr algn="ctr">
              <a:lnSpc>
                <a:spcPts val="2335"/>
              </a:lnSpc>
              <a:spcBef>
                <a:spcPct val="0"/>
              </a:spcBef>
            </a:pPr>
            <a:r>
              <a:rPr lang="en-US" b="true" sz="1668">
                <a:solidFill>
                  <a:srgbClr val="000000"/>
                </a:solidFill>
                <a:latin typeface="Times New Roman Bold"/>
                <a:ea typeface="Times New Roman Bold"/>
                <a:cs typeface="Times New Roman Bold"/>
                <a:sym typeface="Times New Roman Bold"/>
              </a:rPr>
              <a:t>Resim.1</a:t>
            </a:r>
          </a:p>
        </p:txBody>
      </p:sp>
      <p:sp>
        <p:nvSpPr>
          <p:cNvPr name="TextBox 9" id="9"/>
          <p:cNvSpPr txBox="true"/>
          <p:nvPr/>
        </p:nvSpPr>
        <p:spPr>
          <a:xfrm rot="0">
            <a:off x="13471757" y="2547166"/>
            <a:ext cx="858594" cy="329096"/>
          </a:xfrm>
          <a:prstGeom prst="rect">
            <a:avLst/>
          </a:prstGeom>
        </p:spPr>
        <p:txBody>
          <a:bodyPr anchor="t" rtlCol="false" tIns="0" lIns="0" bIns="0" rIns="0">
            <a:spAutoFit/>
          </a:bodyPr>
          <a:lstStyle/>
          <a:p>
            <a:pPr algn="ctr">
              <a:lnSpc>
                <a:spcPts val="2335"/>
              </a:lnSpc>
              <a:spcBef>
                <a:spcPct val="0"/>
              </a:spcBef>
            </a:pPr>
            <a:r>
              <a:rPr lang="en-US" b="true" sz="1668">
                <a:solidFill>
                  <a:srgbClr val="000000"/>
                </a:solidFill>
                <a:latin typeface="Times New Roman Bold"/>
                <a:ea typeface="Times New Roman Bold"/>
                <a:cs typeface="Times New Roman Bold"/>
                <a:sym typeface="Times New Roman Bold"/>
              </a:rPr>
              <a:t>Resim.2</a:t>
            </a:r>
          </a:p>
        </p:txBody>
      </p:sp>
      <p:sp>
        <p:nvSpPr>
          <p:cNvPr name="TextBox 10" id="10"/>
          <p:cNvSpPr txBox="true"/>
          <p:nvPr/>
        </p:nvSpPr>
        <p:spPr>
          <a:xfrm rot="0">
            <a:off x="13471757" y="6588805"/>
            <a:ext cx="858594" cy="329096"/>
          </a:xfrm>
          <a:prstGeom prst="rect">
            <a:avLst/>
          </a:prstGeom>
        </p:spPr>
        <p:txBody>
          <a:bodyPr anchor="t" rtlCol="false" tIns="0" lIns="0" bIns="0" rIns="0">
            <a:spAutoFit/>
          </a:bodyPr>
          <a:lstStyle/>
          <a:p>
            <a:pPr algn="ctr">
              <a:lnSpc>
                <a:spcPts val="2335"/>
              </a:lnSpc>
              <a:spcBef>
                <a:spcPct val="0"/>
              </a:spcBef>
            </a:pPr>
            <a:r>
              <a:rPr lang="en-US" b="true" sz="1668">
                <a:solidFill>
                  <a:srgbClr val="000000"/>
                </a:solidFill>
                <a:latin typeface="Times New Roman Bold"/>
                <a:ea typeface="Times New Roman Bold"/>
                <a:cs typeface="Times New Roman Bold"/>
                <a:sym typeface="Times New Roman Bold"/>
              </a:rPr>
              <a:t>Resim.3</a:t>
            </a:r>
          </a:p>
        </p:txBody>
      </p:sp>
    </p:spTree>
  </p:cSld>
  <p:clrMapOvr>
    <a:masterClrMapping/>
  </p:clrMapOvr>
</p:sld>
</file>

<file path=ppt/slides/slide13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1028700" y="1028700"/>
            <a:ext cx="6237765" cy="6356958"/>
          </a:xfrm>
          <a:custGeom>
            <a:avLst/>
            <a:gdLst/>
            <a:ahLst/>
            <a:cxnLst/>
            <a:rect r="r" b="b" t="t" l="l"/>
            <a:pathLst>
              <a:path h="6356958" w="6237765">
                <a:moveTo>
                  <a:pt x="0" y="0"/>
                </a:moveTo>
                <a:lnTo>
                  <a:pt x="6237765" y="0"/>
                </a:lnTo>
                <a:lnTo>
                  <a:pt x="6237765" y="6356958"/>
                </a:lnTo>
                <a:lnTo>
                  <a:pt x="0" y="6356958"/>
                </a:lnTo>
                <a:lnTo>
                  <a:pt x="0" y="0"/>
                </a:lnTo>
                <a:close/>
              </a:path>
            </a:pathLst>
          </a:custGeom>
          <a:blipFill>
            <a:blip r:embed="rId3"/>
            <a:stretch>
              <a:fillRect l="0" t="0" r="0" b="0"/>
            </a:stretch>
          </a:blipFill>
        </p:spPr>
      </p:sp>
      <p:sp>
        <p:nvSpPr>
          <p:cNvPr name="AutoShape 4" id="4"/>
          <p:cNvSpPr/>
          <p:nvPr/>
        </p:nvSpPr>
        <p:spPr>
          <a:xfrm>
            <a:off x="1638663" y="4443373"/>
            <a:ext cx="3098270" cy="0"/>
          </a:xfrm>
          <a:prstGeom prst="line">
            <a:avLst/>
          </a:prstGeom>
          <a:ln cap="flat" w="38100">
            <a:solidFill>
              <a:srgbClr val="FF3131"/>
            </a:solidFill>
            <a:prstDash val="solid"/>
            <a:headEnd type="none" len="sm" w="sm"/>
            <a:tailEnd type="none" len="sm" w="sm"/>
          </a:ln>
        </p:spPr>
      </p:sp>
      <p:sp>
        <p:nvSpPr>
          <p:cNvPr name="Freeform 5" id="5"/>
          <p:cNvSpPr/>
          <p:nvPr/>
        </p:nvSpPr>
        <p:spPr>
          <a:xfrm flipH="false" flipV="false" rot="0">
            <a:off x="7266465" y="1213078"/>
            <a:ext cx="9992835" cy="5820826"/>
          </a:xfrm>
          <a:custGeom>
            <a:avLst/>
            <a:gdLst/>
            <a:ahLst/>
            <a:cxnLst/>
            <a:rect r="r" b="b" t="t" l="l"/>
            <a:pathLst>
              <a:path h="5820826" w="9992835">
                <a:moveTo>
                  <a:pt x="0" y="0"/>
                </a:moveTo>
                <a:lnTo>
                  <a:pt x="9992835" y="0"/>
                </a:lnTo>
                <a:lnTo>
                  <a:pt x="9992835" y="5820826"/>
                </a:lnTo>
                <a:lnTo>
                  <a:pt x="0" y="5820826"/>
                </a:lnTo>
                <a:lnTo>
                  <a:pt x="0" y="0"/>
                </a:lnTo>
                <a:close/>
              </a:path>
            </a:pathLst>
          </a:custGeom>
          <a:blipFill>
            <a:blip r:embed="rId4"/>
            <a:stretch>
              <a:fillRect l="0" t="0" r="0" b="0"/>
            </a:stretch>
          </a:blipFill>
        </p:spPr>
      </p:sp>
      <p:sp>
        <p:nvSpPr>
          <p:cNvPr name="AutoShape 6" id="6"/>
          <p:cNvSpPr/>
          <p:nvPr/>
        </p:nvSpPr>
        <p:spPr>
          <a:xfrm flipV="true">
            <a:off x="9975210" y="1805656"/>
            <a:ext cx="2460626" cy="884280"/>
          </a:xfrm>
          <a:prstGeom prst="line">
            <a:avLst/>
          </a:prstGeom>
          <a:ln cap="flat" w="38100">
            <a:solidFill>
              <a:srgbClr val="FF3131"/>
            </a:solidFill>
            <a:prstDash val="solid"/>
            <a:headEnd type="arrow" len="sm" w="med"/>
            <a:tailEnd type="arrow" len="sm" w="med"/>
          </a:ln>
        </p:spPr>
      </p:sp>
      <p:sp>
        <p:nvSpPr>
          <p:cNvPr name="AutoShape 7" id="7"/>
          <p:cNvSpPr/>
          <p:nvPr/>
        </p:nvSpPr>
        <p:spPr>
          <a:xfrm>
            <a:off x="14425841" y="5762928"/>
            <a:ext cx="0" cy="0"/>
          </a:xfrm>
          <a:prstGeom prst="line">
            <a:avLst/>
          </a:prstGeom>
          <a:ln cap="flat" w="38100">
            <a:solidFill>
              <a:srgbClr val="FF3131"/>
            </a:solidFill>
            <a:prstDash val="solid"/>
            <a:headEnd type="none" len="sm" w="sm"/>
            <a:tailEnd type="none" len="sm" w="sm"/>
          </a:ln>
        </p:spPr>
      </p:sp>
      <p:sp>
        <p:nvSpPr>
          <p:cNvPr name="TextBox 8" id="8"/>
          <p:cNvSpPr txBox="true"/>
          <p:nvPr/>
        </p:nvSpPr>
        <p:spPr>
          <a:xfrm rot="0">
            <a:off x="1028700" y="7966710"/>
            <a:ext cx="16230600" cy="872490"/>
          </a:xfrm>
          <a:prstGeom prst="rect">
            <a:avLst/>
          </a:prstGeom>
        </p:spPr>
        <p:txBody>
          <a:bodyPr anchor="t" rtlCol="false" tIns="0" lIns="0" bIns="0" rIns="0">
            <a:spAutoFit/>
          </a:bodyPr>
          <a:lstStyle/>
          <a:p>
            <a:pPr algn="l">
              <a:lnSpc>
                <a:spcPts val="3359"/>
              </a:lnSpc>
            </a:pPr>
            <a:r>
              <a:rPr lang="en-US" sz="2399" b="true">
                <a:solidFill>
                  <a:srgbClr val="000000"/>
                </a:solidFill>
                <a:latin typeface="Times New Roman Bold"/>
                <a:ea typeface="Times New Roman Bold"/>
                <a:cs typeface="Times New Roman Bold"/>
                <a:sym typeface="Times New Roman Bold"/>
              </a:rPr>
              <a:t>Gizli bir repo oluşturmak normalden pek farklı değil ancak repoya başka birinin müdahil olmasını istiyorsak o zaman callabrators yani işbirlikçi eklememiz gerekmekte.</a:t>
            </a:r>
          </a:p>
        </p:txBody>
      </p:sp>
      <p:sp>
        <p:nvSpPr>
          <p:cNvPr name="TextBox 9" id="9"/>
          <p:cNvSpPr txBox="true"/>
          <p:nvPr/>
        </p:nvSpPr>
        <p:spPr>
          <a:xfrm rot="0">
            <a:off x="3718286" y="7309458"/>
            <a:ext cx="858594" cy="329096"/>
          </a:xfrm>
          <a:prstGeom prst="rect">
            <a:avLst/>
          </a:prstGeom>
        </p:spPr>
        <p:txBody>
          <a:bodyPr anchor="t" rtlCol="false" tIns="0" lIns="0" bIns="0" rIns="0">
            <a:spAutoFit/>
          </a:bodyPr>
          <a:lstStyle/>
          <a:p>
            <a:pPr algn="ctr">
              <a:lnSpc>
                <a:spcPts val="2335"/>
              </a:lnSpc>
              <a:spcBef>
                <a:spcPct val="0"/>
              </a:spcBef>
            </a:pPr>
            <a:r>
              <a:rPr lang="en-US" b="true" sz="1668">
                <a:solidFill>
                  <a:srgbClr val="000000"/>
                </a:solidFill>
                <a:latin typeface="Times New Roman Bold"/>
                <a:ea typeface="Times New Roman Bold"/>
                <a:cs typeface="Times New Roman Bold"/>
                <a:sym typeface="Times New Roman Bold"/>
              </a:rPr>
              <a:t>Resim.1</a:t>
            </a:r>
          </a:p>
        </p:txBody>
      </p:sp>
      <p:sp>
        <p:nvSpPr>
          <p:cNvPr name="TextBox 10" id="10"/>
          <p:cNvSpPr txBox="true"/>
          <p:nvPr/>
        </p:nvSpPr>
        <p:spPr>
          <a:xfrm rot="0">
            <a:off x="12006539" y="6957704"/>
            <a:ext cx="858594" cy="329096"/>
          </a:xfrm>
          <a:prstGeom prst="rect">
            <a:avLst/>
          </a:prstGeom>
        </p:spPr>
        <p:txBody>
          <a:bodyPr anchor="t" rtlCol="false" tIns="0" lIns="0" bIns="0" rIns="0">
            <a:spAutoFit/>
          </a:bodyPr>
          <a:lstStyle/>
          <a:p>
            <a:pPr algn="ctr">
              <a:lnSpc>
                <a:spcPts val="2335"/>
              </a:lnSpc>
              <a:spcBef>
                <a:spcPct val="0"/>
              </a:spcBef>
            </a:pPr>
            <a:r>
              <a:rPr lang="en-US" b="true" sz="1668">
                <a:solidFill>
                  <a:srgbClr val="000000"/>
                </a:solidFill>
                <a:latin typeface="Times New Roman Bold"/>
                <a:ea typeface="Times New Roman Bold"/>
                <a:cs typeface="Times New Roman Bold"/>
                <a:sym typeface="Times New Roman Bold"/>
              </a:rPr>
              <a:t>Resim.2</a:t>
            </a:r>
          </a:p>
        </p:txBody>
      </p:sp>
    </p:spTree>
  </p:cSld>
  <p:clrMapOvr>
    <a:masterClrMapping/>
  </p:clrMapOvr>
</p:sld>
</file>

<file path=ppt/slides/slide13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1028700" y="1028700"/>
            <a:ext cx="8115300" cy="4491724"/>
          </a:xfrm>
          <a:custGeom>
            <a:avLst/>
            <a:gdLst/>
            <a:ahLst/>
            <a:cxnLst/>
            <a:rect r="r" b="b" t="t" l="l"/>
            <a:pathLst>
              <a:path h="4491724" w="8115300">
                <a:moveTo>
                  <a:pt x="0" y="0"/>
                </a:moveTo>
                <a:lnTo>
                  <a:pt x="8115300" y="0"/>
                </a:lnTo>
                <a:lnTo>
                  <a:pt x="8115300" y="4491724"/>
                </a:lnTo>
                <a:lnTo>
                  <a:pt x="0" y="4491724"/>
                </a:lnTo>
                <a:lnTo>
                  <a:pt x="0" y="0"/>
                </a:lnTo>
                <a:close/>
              </a:path>
            </a:pathLst>
          </a:custGeom>
          <a:blipFill>
            <a:blip r:embed="rId3"/>
            <a:stretch>
              <a:fillRect l="0" t="0" r="0" b="0"/>
            </a:stretch>
          </a:blipFill>
        </p:spPr>
      </p:sp>
      <p:sp>
        <p:nvSpPr>
          <p:cNvPr name="Freeform 4" id="4"/>
          <p:cNvSpPr/>
          <p:nvPr/>
        </p:nvSpPr>
        <p:spPr>
          <a:xfrm flipH="false" flipV="false" rot="0">
            <a:off x="9144000" y="1028700"/>
            <a:ext cx="8115300" cy="3842087"/>
          </a:xfrm>
          <a:custGeom>
            <a:avLst/>
            <a:gdLst/>
            <a:ahLst/>
            <a:cxnLst/>
            <a:rect r="r" b="b" t="t" l="l"/>
            <a:pathLst>
              <a:path h="3842087" w="8115300">
                <a:moveTo>
                  <a:pt x="0" y="0"/>
                </a:moveTo>
                <a:lnTo>
                  <a:pt x="8115300" y="0"/>
                </a:lnTo>
                <a:lnTo>
                  <a:pt x="8115300" y="3842087"/>
                </a:lnTo>
                <a:lnTo>
                  <a:pt x="0" y="3842087"/>
                </a:lnTo>
                <a:lnTo>
                  <a:pt x="0" y="0"/>
                </a:lnTo>
                <a:close/>
              </a:path>
            </a:pathLst>
          </a:custGeom>
          <a:blipFill>
            <a:blip r:embed="rId4"/>
            <a:stretch>
              <a:fillRect l="0" t="0" r="0" b="0"/>
            </a:stretch>
          </a:blipFill>
        </p:spPr>
      </p:sp>
      <p:sp>
        <p:nvSpPr>
          <p:cNvPr name="TextBox 5" id="5"/>
          <p:cNvSpPr txBox="true"/>
          <p:nvPr/>
        </p:nvSpPr>
        <p:spPr>
          <a:xfrm rot="0">
            <a:off x="1028700" y="7966710"/>
            <a:ext cx="16230600" cy="872490"/>
          </a:xfrm>
          <a:prstGeom prst="rect">
            <a:avLst/>
          </a:prstGeom>
        </p:spPr>
        <p:txBody>
          <a:bodyPr anchor="t" rtlCol="false" tIns="0" lIns="0" bIns="0" rIns="0">
            <a:spAutoFit/>
          </a:bodyPr>
          <a:lstStyle/>
          <a:p>
            <a:pPr algn="l">
              <a:lnSpc>
                <a:spcPts val="3359"/>
              </a:lnSpc>
            </a:pPr>
            <a:r>
              <a:rPr lang="en-US" sz="2399" b="true">
                <a:solidFill>
                  <a:srgbClr val="000000"/>
                </a:solidFill>
                <a:latin typeface="Times New Roman Bold"/>
                <a:ea typeface="Times New Roman Bold"/>
                <a:cs typeface="Times New Roman Bold"/>
                <a:sym typeface="Times New Roman Bold"/>
              </a:rPr>
              <a:t>Gizli bir repo oluşturmak normalden pek farklı değil ancak repoya başka birinin müdahil olmasını istiyorsak o zaman callabrators yani işbirlikçi eklememiz gerekmekte.</a:t>
            </a:r>
          </a:p>
        </p:txBody>
      </p:sp>
      <p:sp>
        <p:nvSpPr>
          <p:cNvPr name="TextBox 6" id="6"/>
          <p:cNvSpPr txBox="true"/>
          <p:nvPr/>
        </p:nvSpPr>
        <p:spPr>
          <a:xfrm rot="0">
            <a:off x="4657053" y="5444224"/>
            <a:ext cx="858594" cy="329096"/>
          </a:xfrm>
          <a:prstGeom prst="rect">
            <a:avLst/>
          </a:prstGeom>
        </p:spPr>
        <p:txBody>
          <a:bodyPr anchor="t" rtlCol="false" tIns="0" lIns="0" bIns="0" rIns="0">
            <a:spAutoFit/>
          </a:bodyPr>
          <a:lstStyle/>
          <a:p>
            <a:pPr algn="ctr">
              <a:lnSpc>
                <a:spcPts val="2335"/>
              </a:lnSpc>
              <a:spcBef>
                <a:spcPct val="0"/>
              </a:spcBef>
            </a:pPr>
            <a:r>
              <a:rPr lang="en-US" b="true" sz="1668">
                <a:solidFill>
                  <a:srgbClr val="000000"/>
                </a:solidFill>
                <a:latin typeface="Times New Roman Bold"/>
                <a:ea typeface="Times New Roman Bold"/>
                <a:cs typeface="Times New Roman Bold"/>
                <a:sym typeface="Times New Roman Bold"/>
              </a:rPr>
              <a:t>Resim.1</a:t>
            </a:r>
          </a:p>
        </p:txBody>
      </p:sp>
      <p:sp>
        <p:nvSpPr>
          <p:cNvPr name="TextBox 7" id="7"/>
          <p:cNvSpPr txBox="true"/>
          <p:nvPr/>
        </p:nvSpPr>
        <p:spPr>
          <a:xfrm rot="0">
            <a:off x="12772353" y="4794587"/>
            <a:ext cx="858594" cy="329096"/>
          </a:xfrm>
          <a:prstGeom prst="rect">
            <a:avLst/>
          </a:prstGeom>
        </p:spPr>
        <p:txBody>
          <a:bodyPr anchor="t" rtlCol="false" tIns="0" lIns="0" bIns="0" rIns="0">
            <a:spAutoFit/>
          </a:bodyPr>
          <a:lstStyle/>
          <a:p>
            <a:pPr algn="ctr">
              <a:lnSpc>
                <a:spcPts val="2335"/>
              </a:lnSpc>
              <a:spcBef>
                <a:spcPct val="0"/>
              </a:spcBef>
            </a:pPr>
            <a:r>
              <a:rPr lang="en-US" b="true" sz="1668">
                <a:solidFill>
                  <a:srgbClr val="000000"/>
                </a:solidFill>
                <a:latin typeface="Times New Roman Bold"/>
                <a:ea typeface="Times New Roman Bold"/>
                <a:cs typeface="Times New Roman Bold"/>
                <a:sym typeface="Times New Roman Bold"/>
              </a:rPr>
              <a:t>Resim.2</a:t>
            </a:r>
          </a:p>
        </p:txBody>
      </p:sp>
    </p:spTree>
  </p:cSld>
  <p:clrMapOvr>
    <a:masterClrMapping/>
  </p:clrMapOvr>
</p:sld>
</file>

<file path=ppt/slides/slide13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0" y="0"/>
            <a:ext cx="7852672" cy="5143500"/>
          </a:xfrm>
          <a:custGeom>
            <a:avLst/>
            <a:gdLst/>
            <a:ahLst/>
            <a:cxnLst/>
            <a:rect r="r" b="b" t="t" l="l"/>
            <a:pathLst>
              <a:path h="5143500" w="7852672">
                <a:moveTo>
                  <a:pt x="0" y="0"/>
                </a:moveTo>
                <a:lnTo>
                  <a:pt x="7852672" y="0"/>
                </a:lnTo>
                <a:lnTo>
                  <a:pt x="7852672" y="5143500"/>
                </a:lnTo>
                <a:lnTo>
                  <a:pt x="0" y="5143500"/>
                </a:lnTo>
                <a:lnTo>
                  <a:pt x="0" y="0"/>
                </a:lnTo>
                <a:close/>
              </a:path>
            </a:pathLst>
          </a:custGeom>
          <a:blipFill>
            <a:blip r:embed="rId3"/>
            <a:stretch>
              <a:fillRect l="0" t="0" r="0" b="0"/>
            </a:stretch>
          </a:blipFill>
        </p:spPr>
      </p:sp>
      <p:sp>
        <p:nvSpPr>
          <p:cNvPr name="Freeform 4" id="4"/>
          <p:cNvSpPr/>
          <p:nvPr/>
        </p:nvSpPr>
        <p:spPr>
          <a:xfrm flipH="false" flipV="false" rot="0">
            <a:off x="7852672" y="-98137"/>
            <a:ext cx="5392157" cy="5241637"/>
          </a:xfrm>
          <a:custGeom>
            <a:avLst/>
            <a:gdLst/>
            <a:ahLst/>
            <a:cxnLst/>
            <a:rect r="r" b="b" t="t" l="l"/>
            <a:pathLst>
              <a:path h="5241637" w="5392157">
                <a:moveTo>
                  <a:pt x="0" y="0"/>
                </a:moveTo>
                <a:lnTo>
                  <a:pt x="5392157" y="0"/>
                </a:lnTo>
                <a:lnTo>
                  <a:pt x="5392157" y="5241637"/>
                </a:lnTo>
                <a:lnTo>
                  <a:pt x="0" y="5241637"/>
                </a:lnTo>
                <a:lnTo>
                  <a:pt x="0" y="0"/>
                </a:lnTo>
                <a:close/>
              </a:path>
            </a:pathLst>
          </a:custGeom>
          <a:blipFill>
            <a:blip r:embed="rId4"/>
            <a:stretch>
              <a:fillRect l="0" t="0" r="0" b="0"/>
            </a:stretch>
          </a:blipFill>
        </p:spPr>
      </p:sp>
      <p:sp>
        <p:nvSpPr>
          <p:cNvPr name="Freeform 5" id="5"/>
          <p:cNvSpPr/>
          <p:nvPr/>
        </p:nvSpPr>
        <p:spPr>
          <a:xfrm flipH="false" flipV="false" rot="0">
            <a:off x="13244829" y="98137"/>
            <a:ext cx="4664202" cy="5045363"/>
          </a:xfrm>
          <a:custGeom>
            <a:avLst/>
            <a:gdLst/>
            <a:ahLst/>
            <a:cxnLst/>
            <a:rect r="r" b="b" t="t" l="l"/>
            <a:pathLst>
              <a:path h="5045363" w="4664202">
                <a:moveTo>
                  <a:pt x="0" y="0"/>
                </a:moveTo>
                <a:lnTo>
                  <a:pt x="4664202" y="0"/>
                </a:lnTo>
                <a:lnTo>
                  <a:pt x="4664202" y="5045363"/>
                </a:lnTo>
                <a:lnTo>
                  <a:pt x="0" y="5045363"/>
                </a:lnTo>
                <a:lnTo>
                  <a:pt x="0" y="0"/>
                </a:lnTo>
                <a:close/>
              </a:path>
            </a:pathLst>
          </a:custGeom>
          <a:blipFill>
            <a:blip r:embed="rId5"/>
            <a:stretch>
              <a:fillRect l="0" t="0" r="0" b="0"/>
            </a:stretch>
          </a:blipFill>
        </p:spPr>
      </p:sp>
      <p:sp>
        <p:nvSpPr>
          <p:cNvPr name="Freeform 6" id="6"/>
          <p:cNvSpPr/>
          <p:nvPr/>
        </p:nvSpPr>
        <p:spPr>
          <a:xfrm flipH="false" flipV="false" rot="0">
            <a:off x="4395100" y="5413680"/>
            <a:ext cx="9497799" cy="3585419"/>
          </a:xfrm>
          <a:custGeom>
            <a:avLst/>
            <a:gdLst/>
            <a:ahLst/>
            <a:cxnLst/>
            <a:rect r="r" b="b" t="t" l="l"/>
            <a:pathLst>
              <a:path h="3585419" w="9497799">
                <a:moveTo>
                  <a:pt x="0" y="0"/>
                </a:moveTo>
                <a:lnTo>
                  <a:pt x="9497800" y="0"/>
                </a:lnTo>
                <a:lnTo>
                  <a:pt x="9497800" y="3585419"/>
                </a:lnTo>
                <a:lnTo>
                  <a:pt x="0" y="3585419"/>
                </a:lnTo>
                <a:lnTo>
                  <a:pt x="0" y="0"/>
                </a:lnTo>
                <a:close/>
              </a:path>
            </a:pathLst>
          </a:custGeom>
          <a:blipFill>
            <a:blip r:embed="rId6"/>
            <a:stretch>
              <a:fillRect l="0" t="0" r="0" b="0"/>
            </a:stretch>
          </a:blipFill>
        </p:spPr>
      </p:sp>
      <p:sp>
        <p:nvSpPr>
          <p:cNvPr name="TextBox 7" id="7"/>
          <p:cNvSpPr txBox="true"/>
          <p:nvPr/>
        </p:nvSpPr>
        <p:spPr>
          <a:xfrm rot="0">
            <a:off x="1028700" y="9414510"/>
            <a:ext cx="16230600" cy="872490"/>
          </a:xfrm>
          <a:prstGeom prst="rect">
            <a:avLst/>
          </a:prstGeom>
        </p:spPr>
        <p:txBody>
          <a:bodyPr anchor="t" rtlCol="false" tIns="0" lIns="0" bIns="0" rIns="0">
            <a:spAutoFit/>
          </a:bodyPr>
          <a:lstStyle/>
          <a:p>
            <a:pPr algn="l">
              <a:lnSpc>
                <a:spcPts val="3359"/>
              </a:lnSpc>
            </a:pPr>
            <a:r>
              <a:rPr lang="en-US" sz="2399" b="true">
                <a:solidFill>
                  <a:srgbClr val="000000"/>
                </a:solidFill>
                <a:latin typeface="Times New Roman Bold"/>
                <a:ea typeface="Times New Roman Bold"/>
                <a:cs typeface="Times New Roman Bold"/>
                <a:sym typeface="Times New Roman Bold"/>
              </a:rPr>
              <a:t>Finalde eklediğimiz kişiler Resim.1deki şekilde görünecektir ve Eklediğimiz kişiye bir adet mail gidecektir(Resim.2) ve bu kişi artık push access’e sahip olacak yani proje kendisine ait olmasa bile sanki kendininmiş gibi düzenleme yapabilecektir.</a:t>
            </a:r>
          </a:p>
        </p:txBody>
      </p:sp>
      <p:sp>
        <p:nvSpPr>
          <p:cNvPr name="TextBox 8" id="8"/>
          <p:cNvSpPr txBox="true"/>
          <p:nvPr/>
        </p:nvSpPr>
        <p:spPr>
          <a:xfrm rot="0">
            <a:off x="3497039" y="5067300"/>
            <a:ext cx="858594" cy="329096"/>
          </a:xfrm>
          <a:prstGeom prst="rect">
            <a:avLst/>
          </a:prstGeom>
        </p:spPr>
        <p:txBody>
          <a:bodyPr anchor="t" rtlCol="false" tIns="0" lIns="0" bIns="0" rIns="0">
            <a:spAutoFit/>
          </a:bodyPr>
          <a:lstStyle/>
          <a:p>
            <a:pPr algn="ctr">
              <a:lnSpc>
                <a:spcPts val="2335"/>
              </a:lnSpc>
              <a:spcBef>
                <a:spcPct val="0"/>
              </a:spcBef>
            </a:pPr>
            <a:r>
              <a:rPr lang="en-US" b="true" sz="1668">
                <a:solidFill>
                  <a:srgbClr val="000000"/>
                </a:solidFill>
                <a:latin typeface="Times New Roman Bold"/>
                <a:ea typeface="Times New Roman Bold"/>
                <a:cs typeface="Times New Roman Bold"/>
                <a:sym typeface="Times New Roman Bold"/>
              </a:rPr>
              <a:t>Resim.1</a:t>
            </a:r>
          </a:p>
        </p:txBody>
      </p:sp>
      <p:sp>
        <p:nvSpPr>
          <p:cNvPr name="TextBox 9" id="9"/>
          <p:cNvSpPr txBox="true"/>
          <p:nvPr/>
        </p:nvSpPr>
        <p:spPr>
          <a:xfrm rot="0">
            <a:off x="10119454" y="4997935"/>
            <a:ext cx="858594" cy="329096"/>
          </a:xfrm>
          <a:prstGeom prst="rect">
            <a:avLst/>
          </a:prstGeom>
        </p:spPr>
        <p:txBody>
          <a:bodyPr anchor="t" rtlCol="false" tIns="0" lIns="0" bIns="0" rIns="0">
            <a:spAutoFit/>
          </a:bodyPr>
          <a:lstStyle/>
          <a:p>
            <a:pPr algn="ctr">
              <a:lnSpc>
                <a:spcPts val="2335"/>
              </a:lnSpc>
              <a:spcBef>
                <a:spcPct val="0"/>
              </a:spcBef>
            </a:pPr>
            <a:r>
              <a:rPr lang="en-US" b="true" sz="1668">
                <a:solidFill>
                  <a:srgbClr val="000000"/>
                </a:solidFill>
                <a:latin typeface="Times New Roman Bold"/>
                <a:ea typeface="Times New Roman Bold"/>
                <a:cs typeface="Times New Roman Bold"/>
                <a:sym typeface="Times New Roman Bold"/>
              </a:rPr>
              <a:t>Resim.2</a:t>
            </a:r>
          </a:p>
        </p:txBody>
      </p:sp>
      <p:sp>
        <p:nvSpPr>
          <p:cNvPr name="TextBox 10" id="10"/>
          <p:cNvSpPr txBox="true"/>
          <p:nvPr/>
        </p:nvSpPr>
        <p:spPr>
          <a:xfrm rot="0">
            <a:off x="15147633" y="5084584"/>
            <a:ext cx="858594" cy="329096"/>
          </a:xfrm>
          <a:prstGeom prst="rect">
            <a:avLst/>
          </a:prstGeom>
        </p:spPr>
        <p:txBody>
          <a:bodyPr anchor="t" rtlCol="false" tIns="0" lIns="0" bIns="0" rIns="0">
            <a:spAutoFit/>
          </a:bodyPr>
          <a:lstStyle/>
          <a:p>
            <a:pPr algn="ctr">
              <a:lnSpc>
                <a:spcPts val="2335"/>
              </a:lnSpc>
              <a:spcBef>
                <a:spcPct val="0"/>
              </a:spcBef>
            </a:pPr>
            <a:r>
              <a:rPr lang="en-US" b="true" sz="1668">
                <a:solidFill>
                  <a:srgbClr val="000000"/>
                </a:solidFill>
                <a:latin typeface="Times New Roman Bold"/>
                <a:ea typeface="Times New Roman Bold"/>
                <a:cs typeface="Times New Roman Bold"/>
                <a:sym typeface="Times New Roman Bold"/>
              </a:rPr>
              <a:t>Resim.3</a:t>
            </a:r>
          </a:p>
        </p:txBody>
      </p:sp>
      <p:sp>
        <p:nvSpPr>
          <p:cNvPr name="TextBox 11" id="11"/>
          <p:cNvSpPr txBox="true"/>
          <p:nvPr/>
        </p:nvSpPr>
        <p:spPr>
          <a:xfrm rot="0">
            <a:off x="8714703" y="8922899"/>
            <a:ext cx="858594" cy="329096"/>
          </a:xfrm>
          <a:prstGeom prst="rect">
            <a:avLst/>
          </a:prstGeom>
        </p:spPr>
        <p:txBody>
          <a:bodyPr anchor="t" rtlCol="false" tIns="0" lIns="0" bIns="0" rIns="0">
            <a:spAutoFit/>
          </a:bodyPr>
          <a:lstStyle/>
          <a:p>
            <a:pPr algn="ctr">
              <a:lnSpc>
                <a:spcPts val="2335"/>
              </a:lnSpc>
              <a:spcBef>
                <a:spcPct val="0"/>
              </a:spcBef>
            </a:pPr>
            <a:r>
              <a:rPr lang="en-US" b="true" sz="1668">
                <a:solidFill>
                  <a:srgbClr val="000000"/>
                </a:solidFill>
                <a:latin typeface="Times New Roman Bold"/>
                <a:ea typeface="Times New Roman Bold"/>
                <a:cs typeface="Times New Roman Bold"/>
                <a:sym typeface="Times New Roman Bold"/>
              </a:rPr>
              <a:t>Resim.4</a:t>
            </a:r>
          </a:p>
        </p:txBody>
      </p:sp>
    </p:spTree>
  </p:cSld>
  <p:clrMapOvr>
    <a:masterClrMapping/>
  </p:clrMapOvr>
</p:sld>
</file>

<file path=ppt/slides/slide13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12164193" y="3435949"/>
            <a:ext cx="4548897" cy="4067557"/>
          </a:xfrm>
          <a:custGeom>
            <a:avLst/>
            <a:gdLst/>
            <a:ahLst/>
            <a:cxnLst/>
            <a:rect r="r" b="b" t="t" l="l"/>
            <a:pathLst>
              <a:path h="4067557" w="4548897">
                <a:moveTo>
                  <a:pt x="0" y="0"/>
                </a:moveTo>
                <a:lnTo>
                  <a:pt x="4548897" y="0"/>
                </a:lnTo>
                <a:lnTo>
                  <a:pt x="4548897" y="4067557"/>
                </a:lnTo>
                <a:lnTo>
                  <a:pt x="0" y="4067557"/>
                </a:lnTo>
                <a:lnTo>
                  <a:pt x="0" y="0"/>
                </a:lnTo>
                <a:close/>
              </a:path>
            </a:pathLst>
          </a:custGeom>
          <a:blipFill>
            <a:blip r:embed="rId3"/>
            <a:stretch>
              <a:fillRect l="-30279" t="0" r="-28686" b="0"/>
            </a:stretch>
          </a:blipFill>
        </p:spPr>
      </p:sp>
      <p:sp>
        <p:nvSpPr>
          <p:cNvPr name="Freeform 4" id="4"/>
          <p:cNvSpPr/>
          <p:nvPr/>
        </p:nvSpPr>
        <p:spPr>
          <a:xfrm flipH="false" flipV="false" rot="0">
            <a:off x="790847" y="4347697"/>
            <a:ext cx="5473254" cy="2497794"/>
          </a:xfrm>
          <a:custGeom>
            <a:avLst/>
            <a:gdLst/>
            <a:ahLst/>
            <a:cxnLst/>
            <a:rect r="r" b="b" t="t" l="l"/>
            <a:pathLst>
              <a:path h="2497794" w="5473254">
                <a:moveTo>
                  <a:pt x="0" y="0"/>
                </a:moveTo>
                <a:lnTo>
                  <a:pt x="5473254" y="0"/>
                </a:lnTo>
                <a:lnTo>
                  <a:pt x="5473254" y="2497794"/>
                </a:lnTo>
                <a:lnTo>
                  <a:pt x="0" y="249779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6264101" y="723900"/>
            <a:ext cx="5759797" cy="2904496"/>
          </a:xfrm>
          <a:prstGeom prst="rect">
            <a:avLst/>
          </a:prstGeom>
        </p:spPr>
        <p:txBody>
          <a:bodyPr anchor="t" rtlCol="false" tIns="0" lIns="0" bIns="0" rIns="0">
            <a:spAutoFit/>
          </a:bodyPr>
          <a:lstStyle/>
          <a:p>
            <a:pPr algn="ctr">
              <a:lnSpc>
                <a:spcPts val="11059"/>
              </a:lnSpc>
            </a:pPr>
            <a:r>
              <a:rPr lang="en-US" sz="7899">
                <a:solidFill>
                  <a:srgbClr val="000000"/>
                </a:solidFill>
                <a:latin typeface="Times New Roman"/>
                <a:ea typeface="Times New Roman"/>
                <a:cs typeface="Times New Roman"/>
                <a:sym typeface="Times New Roman"/>
              </a:rPr>
              <a:t>8. KISIM</a:t>
            </a:r>
          </a:p>
          <a:p>
            <a:pPr algn="ctr">
              <a:lnSpc>
                <a:spcPts val="11059"/>
              </a:lnSpc>
              <a:spcBef>
                <a:spcPct val="0"/>
              </a:spcBef>
            </a:pPr>
            <a:r>
              <a:rPr lang="en-US" sz="7899">
                <a:solidFill>
                  <a:srgbClr val="000000"/>
                </a:solidFill>
                <a:latin typeface="Times New Roman"/>
                <a:ea typeface="Times New Roman"/>
                <a:cs typeface="Times New Roman"/>
                <a:sym typeface="Times New Roman"/>
              </a:rPr>
              <a:t>IDE’LERDE</a:t>
            </a:r>
          </a:p>
        </p:txBody>
      </p:sp>
      <p:sp>
        <p:nvSpPr>
          <p:cNvPr name="TextBox 6" id="6"/>
          <p:cNvSpPr txBox="true"/>
          <p:nvPr/>
        </p:nvSpPr>
        <p:spPr>
          <a:xfrm rot="0">
            <a:off x="6264101" y="7354147"/>
            <a:ext cx="5900091" cy="1369699"/>
          </a:xfrm>
          <a:prstGeom prst="rect">
            <a:avLst/>
          </a:prstGeom>
        </p:spPr>
        <p:txBody>
          <a:bodyPr anchor="t" rtlCol="false" tIns="0" lIns="0" bIns="0" rIns="0">
            <a:spAutoFit/>
          </a:bodyPr>
          <a:lstStyle/>
          <a:p>
            <a:pPr algn="ctr">
              <a:lnSpc>
                <a:spcPts val="10079"/>
              </a:lnSpc>
              <a:spcBef>
                <a:spcPct val="0"/>
              </a:spcBef>
            </a:pPr>
            <a:r>
              <a:rPr lang="en-US" sz="7199">
                <a:solidFill>
                  <a:srgbClr val="000000"/>
                </a:solidFill>
                <a:latin typeface="Times New Roman"/>
                <a:ea typeface="Times New Roman"/>
                <a:cs typeface="Times New Roman"/>
                <a:sym typeface="Times New Roman"/>
              </a:rPr>
              <a:t>KULLANIMI</a:t>
            </a:r>
          </a:p>
        </p:txBody>
      </p:sp>
      <p:sp>
        <p:nvSpPr>
          <p:cNvPr name="TextBox 7" id="7"/>
          <p:cNvSpPr txBox="true"/>
          <p:nvPr/>
        </p:nvSpPr>
        <p:spPr>
          <a:xfrm rot="0">
            <a:off x="6264101" y="3043651"/>
            <a:ext cx="5759797" cy="4586722"/>
          </a:xfrm>
          <a:prstGeom prst="rect">
            <a:avLst/>
          </a:prstGeom>
        </p:spPr>
        <p:txBody>
          <a:bodyPr anchor="t" rtlCol="false" tIns="0" lIns="0" bIns="0" rIns="0">
            <a:spAutoFit/>
          </a:bodyPr>
          <a:lstStyle/>
          <a:p>
            <a:pPr algn="ctr">
              <a:lnSpc>
                <a:spcPts val="35413"/>
              </a:lnSpc>
              <a:spcBef>
                <a:spcPct val="0"/>
              </a:spcBef>
            </a:pPr>
            <a:r>
              <a:rPr lang="en-US" sz="25295">
                <a:solidFill>
                  <a:srgbClr val="000000"/>
                </a:solidFill>
                <a:latin typeface="Maharlika"/>
                <a:ea typeface="Maharlika"/>
                <a:cs typeface="Maharlika"/>
                <a:sym typeface="Maharlika"/>
              </a:rPr>
              <a:t>&amp;</a:t>
            </a:r>
          </a:p>
        </p:txBody>
      </p:sp>
    </p:spTree>
  </p:cSld>
  <p:clrMapOvr>
    <a:masterClrMapping/>
  </p:clrMapOvr>
</p:sld>
</file>

<file path=ppt/slides/slide13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3724776" y="0"/>
            <a:ext cx="10838447" cy="8128835"/>
          </a:xfrm>
          <a:custGeom>
            <a:avLst/>
            <a:gdLst/>
            <a:ahLst/>
            <a:cxnLst/>
            <a:rect r="r" b="b" t="t" l="l"/>
            <a:pathLst>
              <a:path h="8128835" w="10838447">
                <a:moveTo>
                  <a:pt x="0" y="0"/>
                </a:moveTo>
                <a:lnTo>
                  <a:pt x="10838448" y="0"/>
                </a:lnTo>
                <a:lnTo>
                  <a:pt x="10838448" y="8128835"/>
                </a:lnTo>
                <a:lnTo>
                  <a:pt x="0" y="8128835"/>
                </a:lnTo>
                <a:lnTo>
                  <a:pt x="0" y="0"/>
                </a:lnTo>
                <a:close/>
              </a:path>
            </a:pathLst>
          </a:custGeom>
          <a:blipFill>
            <a:blip r:embed="rId3"/>
            <a:stretch>
              <a:fillRect l="0" t="0" r="0" b="0"/>
            </a:stretch>
          </a:blipFill>
        </p:spPr>
      </p:sp>
      <p:sp>
        <p:nvSpPr>
          <p:cNvPr name="TextBox 4" id="4"/>
          <p:cNvSpPr txBox="true"/>
          <p:nvPr/>
        </p:nvSpPr>
        <p:spPr>
          <a:xfrm rot="0">
            <a:off x="5086350" y="8804910"/>
            <a:ext cx="8115300" cy="453390"/>
          </a:xfrm>
          <a:prstGeom prst="rect">
            <a:avLst/>
          </a:prstGeom>
        </p:spPr>
        <p:txBody>
          <a:bodyPr anchor="t" rtlCol="false" tIns="0" lIns="0" bIns="0" rIns="0">
            <a:spAutoFit/>
          </a:bodyPr>
          <a:lstStyle/>
          <a:p>
            <a:pPr algn="l">
              <a:lnSpc>
                <a:spcPts val="3359"/>
              </a:lnSpc>
            </a:pPr>
            <a:r>
              <a:rPr lang="en-US" sz="2399" b="true">
                <a:solidFill>
                  <a:srgbClr val="000000"/>
                </a:solidFill>
                <a:latin typeface="Times New Roman Bold"/>
                <a:ea typeface="Times New Roman Bold"/>
                <a:cs typeface="Times New Roman Bold"/>
                <a:sym typeface="Times New Roman Bold"/>
              </a:rPr>
              <a:t>code . : komutu ile kullandığımız code editöründe projemiz açılır</a:t>
            </a:r>
          </a:p>
        </p:txBody>
      </p:sp>
      <p:sp>
        <p:nvSpPr>
          <p:cNvPr name="AutoShape 5" id="5"/>
          <p:cNvSpPr/>
          <p:nvPr/>
        </p:nvSpPr>
        <p:spPr>
          <a:xfrm>
            <a:off x="10301044" y="4551653"/>
            <a:ext cx="625078" cy="0"/>
          </a:xfrm>
          <a:prstGeom prst="line">
            <a:avLst/>
          </a:prstGeom>
          <a:ln cap="flat" w="38100">
            <a:solidFill>
              <a:srgbClr val="FF3131"/>
            </a:solidFill>
            <a:prstDash val="solid"/>
            <a:headEnd type="none" len="sm" w="sm"/>
            <a:tailEnd type="none" len="sm" w="sm"/>
          </a:ln>
        </p:spPr>
      </p:sp>
      <p:sp>
        <p:nvSpPr>
          <p:cNvPr name="AutoShape 6" id="6"/>
          <p:cNvSpPr/>
          <p:nvPr/>
        </p:nvSpPr>
        <p:spPr>
          <a:xfrm flipV="true">
            <a:off x="10301044" y="4064418"/>
            <a:ext cx="3503695" cy="19050"/>
          </a:xfrm>
          <a:prstGeom prst="line">
            <a:avLst/>
          </a:prstGeom>
          <a:ln cap="flat" w="38100">
            <a:solidFill>
              <a:srgbClr val="FF3131"/>
            </a:solidFill>
            <a:prstDash val="solid"/>
            <a:headEnd type="none" len="sm" w="sm"/>
            <a:tailEnd type="none" len="sm" w="sm"/>
          </a:ln>
        </p:spPr>
      </p:sp>
      <p:sp>
        <p:nvSpPr>
          <p:cNvPr name="AutoShape 7" id="7"/>
          <p:cNvSpPr/>
          <p:nvPr/>
        </p:nvSpPr>
        <p:spPr>
          <a:xfrm>
            <a:off x="4380454" y="1188444"/>
            <a:ext cx="837758" cy="0"/>
          </a:xfrm>
          <a:prstGeom prst="line">
            <a:avLst/>
          </a:prstGeom>
          <a:ln cap="flat" w="38100">
            <a:solidFill>
              <a:srgbClr val="FF3131"/>
            </a:solidFill>
            <a:prstDash val="solid"/>
            <a:headEnd type="none" len="sm" w="sm"/>
            <a:tailEnd type="none" len="sm" w="sm"/>
          </a:ln>
        </p:spPr>
      </p:sp>
      <p:sp>
        <p:nvSpPr>
          <p:cNvPr name="AutoShape 8" id="8"/>
          <p:cNvSpPr/>
          <p:nvPr/>
        </p:nvSpPr>
        <p:spPr>
          <a:xfrm>
            <a:off x="4380454" y="939465"/>
            <a:ext cx="837758" cy="0"/>
          </a:xfrm>
          <a:prstGeom prst="line">
            <a:avLst/>
          </a:prstGeom>
          <a:ln cap="flat" w="38100">
            <a:solidFill>
              <a:srgbClr val="FF3131"/>
            </a:solidFill>
            <a:prstDash val="solid"/>
            <a:headEnd type="none" len="sm" w="sm"/>
            <a:tailEnd type="none" len="sm" w="sm"/>
          </a:ln>
        </p:spPr>
      </p:sp>
    </p:spTree>
  </p:cSld>
  <p:clrMapOvr>
    <a:masterClrMapping/>
  </p:clrMapOvr>
</p:sld>
</file>

<file path=ppt/slides/slide13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3724776" y="0"/>
            <a:ext cx="10838447" cy="8128835"/>
          </a:xfrm>
          <a:custGeom>
            <a:avLst/>
            <a:gdLst/>
            <a:ahLst/>
            <a:cxnLst/>
            <a:rect r="r" b="b" t="t" l="l"/>
            <a:pathLst>
              <a:path h="8128835" w="10838447">
                <a:moveTo>
                  <a:pt x="0" y="0"/>
                </a:moveTo>
                <a:lnTo>
                  <a:pt x="10838448" y="0"/>
                </a:lnTo>
                <a:lnTo>
                  <a:pt x="10838448" y="8128835"/>
                </a:lnTo>
                <a:lnTo>
                  <a:pt x="0" y="8128835"/>
                </a:lnTo>
                <a:lnTo>
                  <a:pt x="0" y="0"/>
                </a:lnTo>
                <a:close/>
              </a:path>
            </a:pathLst>
          </a:custGeom>
          <a:blipFill>
            <a:blip r:embed="rId3"/>
            <a:stretch>
              <a:fillRect l="0" t="0" r="0" b="0"/>
            </a:stretch>
          </a:blipFill>
        </p:spPr>
      </p:sp>
      <p:sp>
        <p:nvSpPr>
          <p:cNvPr name="AutoShape 4" id="4"/>
          <p:cNvSpPr/>
          <p:nvPr/>
        </p:nvSpPr>
        <p:spPr>
          <a:xfrm>
            <a:off x="10301044" y="4551653"/>
            <a:ext cx="625078" cy="0"/>
          </a:xfrm>
          <a:prstGeom prst="line">
            <a:avLst/>
          </a:prstGeom>
          <a:ln cap="flat" w="38100">
            <a:solidFill>
              <a:srgbClr val="FF3131"/>
            </a:solidFill>
            <a:prstDash val="solid"/>
            <a:headEnd type="none" len="sm" w="sm"/>
            <a:tailEnd type="none" len="sm" w="sm"/>
          </a:ln>
        </p:spPr>
      </p:sp>
      <p:sp>
        <p:nvSpPr>
          <p:cNvPr name="AutoShape 5" id="5"/>
          <p:cNvSpPr/>
          <p:nvPr/>
        </p:nvSpPr>
        <p:spPr>
          <a:xfrm flipV="true">
            <a:off x="10301044" y="4064418"/>
            <a:ext cx="3503695" cy="19050"/>
          </a:xfrm>
          <a:prstGeom prst="line">
            <a:avLst/>
          </a:prstGeom>
          <a:ln cap="flat" w="38100">
            <a:solidFill>
              <a:srgbClr val="FF3131"/>
            </a:solidFill>
            <a:prstDash val="solid"/>
            <a:headEnd type="none" len="sm" w="sm"/>
            <a:tailEnd type="none" len="sm" w="sm"/>
          </a:ln>
        </p:spPr>
      </p:sp>
      <p:sp>
        <p:nvSpPr>
          <p:cNvPr name="AutoShape 6" id="6"/>
          <p:cNvSpPr/>
          <p:nvPr/>
        </p:nvSpPr>
        <p:spPr>
          <a:xfrm>
            <a:off x="4380454" y="1188444"/>
            <a:ext cx="837758" cy="0"/>
          </a:xfrm>
          <a:prstGeom prst="line">
            <a:avLst/>
          </a:prstGeom>
          <a:ln cap="flat" w="38100">
            <a:solidFill>
              <a:srgbClr val="FF3131"/>
            </a:solidFill>
            <a:prstDash val="solid"/>
            <a:headEnd type="none" len="sm" w="sm"/>
            <a:tailEnd type="none" len="sm" w="sm"/>
          </a:ln>
        </p:spPr>
      </p:sp>
      <p:sp>
        <p:nvSpPr>
          <p:cNvPr name="AutoShape 7" id="7"/>
          <p:cNvSpPr/>
          <p:nvPr/>
        </p:nvSpPr>
        <p:spPr>
          <a:xfrm>
            <a:off x="4380454" y="939465"/>
            <a:ext cx="837758" cy="0"/>
          </a:xfrm>
          <a:prstGeom prst="line">
            <a:avLst/>
          </a:prstGeom>
          <a:ln cap="flat" w="38100">
            <a:solidFill>
              <a:srgbClr val="FF3131"/>
            </a:solidFill>
            <a:prstDash val="solid"/>
            <a:headEnd type="none" len="sm" w="sm"/>
            <a:tailEnd type="none" len="sm" w="sm"/>
          </a:ln>
        </p:spPr>
      </p:sp>
      <p:sp>
        <p:nvSpPr>
          <p:cNvPr name="TextBox 8" id="8"/>
          <p:cNvSpPr txBox="true"/>
          <p:nvPr/>
        </p:nvSpPr>
        <p:spPr>
          <a:xfrm rot="0">
            <a:off x="5086350" y="8804910"/>
            <a:ext cx="8115300" cy="453390"/>
          </a:xfrm>
          <a:prstGeom prst="rect">
            <a:avLst/>
          </a:prstGeom>
        </p:spPr>
        <p:txBody>
          <a:bodyPr anchor="t" rtlCol="false" tIns="0" lIns="0" bIns="0" rIns="0">
            <a:spAutoFit/>
          </a:bodyPr>
          <a:lstStyle/>
          <a:p>
            <a:pPr algn="l">
              <a:lnSpc>
                <a:spcPts val="3359"/>
              </a:lnSpc>
            </a:pPr>
            <a:r>
              <a:rPr lang="en-US" sz="2399" b="true">
                <a:solidFill>
                  <a:srgbClr val="000000"/>
                </a:solidFill>
                <a:latin typeface="Times New Roman Bold"/>
                <a:ea typeface="Times New Roman Bold"/>
                <a:cs typeface="Times New Roman Bold"/>
                <a:sym typeface="Times New Roman Bold"/>
              </a:rPr>
              <a:t>code . : komutu ile kullandığımız code editöründe projemiz açılır</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1028700" y="1510865"/>
            <a:ext cx="6987971" cy="5489548"/>
          </a:xfrm>
          <a:custGeom>
            <a:avLst/>
            <a:gdLst/>
            <a:ahLst/>
            <a:cxnLst/>
            <a:rect r="r" b="b" t="t" l="l"/>
            <a:pathLst>
              <a:path h="5489548" w="6987971">
                <a:moveTo>
                  <a:pt x="0" y="0"/>
                </a:moveTo>
                <a:lnTo>
                  <a:pt x="6987971" y="0"/>
                </a:lnTo>
                <a:lnTo>
                  <a:pt x="6987971" y="5489549"/>
                </a:lnTo>
                <a:lnTo>
                  <a:pt x="0" y="5489549"/>
                </a:lnTo>
                <a:lnTo>
                  <a:pt x="0" y="0"/>
                </a:lnTo>
                <a:close/>
              </a:path>
            </a:pathLst>
          </a:custGeom>
          <a:blipFill>
            <a:blip r:embed="rId3"/>
            <a:stretch>
              <a:fillRect l="0" t="0" r="0" b="0"/>
            </a:stretch>
          </a:blipFill>
        </p:spPr>
      </p:sp>
      <p:sp>
        <p:nvSpPr>
          <p:cNvPr name="AutoShape 4" id="4"/>
          <p:cNvSpPr/>
          <p:nvPr/>
        </p:nvSpPr>
        <p:spPr>
          <a:xfrm flipH="true">
            <a:off x="7353560" y="3194545"/>
            <a:ext cx="1027184" cy="0"/>
          </a:xfrm>
          <a:prstGeom prst="line">
            <a:avLst/>
          </a:prstGeom>
          <a:ln cap="flat" w="104775">
            <a:solidFill>
              <a:srgbClr val="FF3131"/>
            </a:solidFill>
            <a:prstDash val="solid"/>
            <a:headEnd type="none" len="sm" w="sm"/>
            <a:tailEnd type="arrow" len="sm" w="med"/>
          </a:ln>
        </p:spPr>
      </p:sp>
      <p:sp>
        <p:nvSpPr>
          <p:cNvPr name="Freeform 5" id="5"/>
          <p:cNvSpPr/>
          <p:nvPr/>
        </p:nvSpPr>
        <p:spPr>
          <a:xfrm flipH="false" flipV="false" rot="0">
            <a:off x="10271329" y="1510865"/>
            <a:ext cx="6987971" cy="5489548"/>
          </a:xfrm>
          <a:custGeom>
            <a:avLst/>
            <a:gdLst/>
            <a:ahLst/>
            <a:cxnLst/>
            <a:rect r="r" b="b" t="t" l="l"/>
            <a:pathLst>
              <a:path h="5489548" w="6987971">
                <a:moveTo>
                  <a:pt x="0" y="0"/>
                </a:moveTo>
                <a:lnTo>
                  <a:pt x="6987971" y="0"/>
                </a:lnTo>
                <a:lnTo>
                  <a:pt x="6987971" y="5489549"/>
                </a:lnTo>
                <a:lnTo>
                  <a:pt x="0" y="5489549"/>
                </a:lnTo>
                <a:lnTo>
                  <a:pt x="0" y="0"/>
                </a:lnTo>
                <a:close/>
              </a:path>
            </a:pathLst>
          </a:custGeom>
          <a:blipFill>
            <a:blip r:embed="rId4"/>
            <a:stretch>
              <a:fillRect l="0" t="0" r="0" b="0"/>
            </a:stretch>
          </a:blipFill>
        </p:spPr>
      </p:sp>
      <p:sp>
        <p:nvSpPr>
          <p:cNvPr name="AutoShape 6" id="6"/>
          <p:cNvSpPr/>
          <p:nvPr/>
        </p:nvSpPr>
        <p:spPr>
          <a:xfrm>
            <a:off x="13428911" y="6703557"/>
            <a:ext cx="1441724" cy="0"/>
          </a:xfrm>
          <a:prstGeom prst="line">
            <a:avLst/>
          </a:prstGeom>
          <a:ln cap="flat" w="104775">
            <a:solidFill>
              <a:srgbClr val="FF3131"/>
            </a:solidFill>
            <a:prstDash val="solid"/>
            <a:headEnd type="none" len="sm" w="sm"/>
            <a:tailEnd type="arrow" len="sm" w="med"/>
          </a:ln>
        </p:spPr>
      </p:sp>
      <p:sp>
        <p:nvSpPr>
          <p:cNvPr name="TextBox 7" id="7"/>
          <p:cNvSpPr txBox="true"/>
          <p:nvPr/>
        </p:nvSpPr>
        <p:spPr>
          <a:xfrm rot="0">
            <a:off x="7353560" y="3366938"/>
            <a:ext cx="3803127" cy="2098041"/>
          </a:xfrm>
          <a:prstGeom prst="rect">
            <a:avLst/>
          </a:prstGeom>
        </p:spPr>
        <p:txBody>
          <a:bodyPr anchor="t" rtlCol="false" tIns="0" lIns="0" bIns="0" rIns="0">
            <a:spAutoFit/>
          </a:bodyPr>
          <a:lstStyle/>
          <a:p>
            <a:pPr algn="ctr">
              <a:lnSpc>
                <a:spcPts val="4059"/>
              </a:lnSpc>
              <a:spcBef>
                <a:spcPct val="0"/>
              </a:spcBef>
            </a:pPr>
            <a:r>
              <a:rPr lang="en-US" b="true" sz="2899">
                <a:solidFill>
                  <a:srgbClr val="000000"/>
                </a:solidFill>
                <a:latin typeface="Times New Roman Bold"/>
                <a:ea typeface="Times New Roman Bold"/>
                <a:cs typeface="Times New Roman Bold"/>
                <a:sym typeface="Times New Roman Bold"/>
              </a:rPr>
              <a:t>Varsayılan editörünü değiştirmenizi tavsiye ederim ben SublimeText kullanacağım</a:t>
            </a:r>
          </a:p>
        </p:txBody>
      </p:sp>
      <p:sp>
        <p:nvSpPr>
          <p:cNvPr name="AutoShape 8" id="8"/>
          <p:cNvSpPr/>
          <p:nvPr/>
        </p:nvSpPr>
        <p:spPr>
          <a:xfrm>
            <a:off x="9927694" y="3194545"/>
            <a:ext cx="818216" cy="0"/>
          </a:xfrm>
          <a:prstGeom prst="line">
            <a:avLst/>
          </a:prstGeom>
          <a:ln cap="flat" w="104775">
            <a:solidFill>
              <a:srgbClr val="FF3131"/>
            </a:solidFill>
            <a:prstDash val="solid"/>
            <a:headEnd type="none" len="sm" w="sm"/>
            <a:tailEnd type="arrow" len="sm" w="med"/>
          </a:ln>
        </p:spPr>
      </p:sp>
    </p:spTree>
  </p:cSld>
  <p:clrMapOvr>
    <a:masterClrMapping/>
  </p:clrMapOvr>
</p:sld>
</file>

<file path=ppt/slides/slide14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1028700" y="1028700"/>
            <a:ext cx="7960894" cy="5970671"/>
          </a:xfrm>
          <a:custGeom>
            <a:avLst/>
            <a:gdLst/>
            <a:ahLst/>
            <a:cxnLst/>
            <a:rect r="r" b="b" t="t" l="l"/>
            <a:pathLst>
              <a:path h="5970671" w="7960894">
                <a:moveTo>
                  <a:pt x="0" y="0"/>
                </a:moveTo>
                <a:lnTo>
                  <a:pt x="7960894" y="0"/>
                </a:lnTo>
                <a:lnTo>
                  <a:pt x="7960894" y="5970671"/>
                </a:lnTo>
                <a:lnTo>
                  <a:pt x="0" y="5970671"/>
                </a:lnTo>
                <a:lnTo>
                  <a:pt x="0" y="0"/>
                </a:lnTo>
                <a:close/>
              </a:path>
            </a:pathLst>
          </a:custGeom>
          <a:blipFill>
            <a:blip r:embed="rId3"/>
            <a:stretch>
              <a:fillRect l="0" t="0" r="0" b="0"/>
            </a:stretch>
          </a:blipFill>
        </p:spPr>
      </p:sp>
      <p:sp>
        <p:nvSpPr>
          <p:cNvPr name="Freeform 4" id="4"/>
          <p:cNvSpPr/>
          <p:nvPr/>
        </p:nvSpPr>
        <p:spPr>
          <a:xfrm flipH="false" flipV="false" rot="0">
            <a:off x="9298406" y="1028700"/>
            <a:ext cx="7960894" cy="5970671"/>
          </a:xfrm>
          <a:custGeom>
            <a:avLst/>
            <a:gdLst/>
            <a:ahLst/>
            <a:cxnLst/>
            <a:rect r="r" b="b" t="t" l="l"/>
            <a:pathLst>
              <a:path h="5970671" w="7960894">
                <a:moveTo>
                  <a:pt x="0" y="0"/>
                </a:moveTo>
                <a:lnTo>
                  <a:pt x="7960894" y="0"/>
                </a:lnTo>
                <a:lnTo>
                  <a:pt x="7960894" y="5970671"/>
                </a:lnTo>
                <a:lnTo>
                  <a:pt x="0" y="5970671"/>
                </a:lnTo>
                <a:lnTo>
                  <a:pt x="0" y="0"/>
                </a:lnTo>
                <a:close/>
              </a:path>
            </a:pathLst>
          </a:custGeom>
          <a:blipFill>
            <a:blip r:embed="rId4"/>
            <a:stretch>
              <a:fillRect l="0" t="0" r="0" b="0"/>
            </a:stretch>
          </a:blipFill>
        </p:spPr>
      </p:sp>
      <p:sp>
        <p:nvSpPr>
          <p:cNvPr name="TextBox 5" id="5"/>
          <p:cNvSpPr txBox="true"/>
          <p:nvPr/>
        </p:nvSpPr>
        <p:spPr>
          <a:xfrm rot="0">
            <a:off x="5163553" y="8385810"/>
            <a:ext cx="8115300" cy="872490"/>
          </a:xfrm>
          <a:prstGeom prst="rect">
            <a:avLst/>
          </a:prstGeom>
        </p:spPr>
        <p:txBody>
          <a:bodyPr anchor="t" rtlCol="false" tIns="0" lIns="0" bIns="0" rIns="0">
            <a:spAutoFit/>
          </a:bodyPr>
          <a:lstStyle/>
          <a:p>
            <a:pPr algn="l">
              <a:lnSpc>
                <a:spcPts val="3359"/>
              </a:lnSpc>
            </a:pPr>
            <a:r>
              <a:rPr lang="en-US" sz="2399" b="true">
                <a:solidFill>
                  <a:srgbClr val="000000"/>
                </a:solidFill>
                <a:latin typeface="Times New Roman Bold"/>
                <a:ea typeface="Times New Roman Bold"/>
                <a:cs typeface="Times New Roman Bold"/>
                <a:sym typeface="Times New Roman Bold"/>
              </a:rPr>
              <a:t>Üst menüden Terminal &gt; New Terminal(yada Ctrl+Shift+”) seçeneğini seçiyoruz ve resim.2'deki gibi bir terminal açılıyor</a:t>
            </a:r>
          </a:p>
        </p:txBody>
      </p:sp>
      <p:sp>
        <p:nvSpPr>
          <p:cNvPr name="AutoShape 6" id="6"/>
          <p:cNvSpPr/>
          <p:nvPr/>
        </p:nvSpPr>
        <p:spPr>
          <a:xfrm>
            <a:off x="13862884" y="5040733"/>
            <a:ext cx="631165" cy="0"/>
          </a:xfrm>
          <a:prstGeom prst="line">
            <a:avLst/>
          </a:prstGeom>
          <a:ln cap="flat" w="38100">
            <a:solidFill>
              <a:srgbClr val="FF3131"/>
            </a:solidFill>
            <a:prstDash val="solid"/>
            <a:headEnd type="arrow" len="sm" w="med"/>
            <a:tailEnd type="none" len="sm" w="sm"/>
          </a:ln>
        </p:spPr>
      </p:sp>
      <p:sp>
        <p:nvSpPr>
          <p:cNvPr name="AutoShape 7" id="7"/>
          <p:cNvSpPr/>
          <p:nvPr/>
        </p:nvSpPr>
        <p:spPr>
          <a:xfrm>
            <a:off x="5992813" y="1989137"/>
            <a:ext cx="631165" cy="0"/>
          </a:xfrm>
          <a:prstGeom prst="line">
            <a:avLst/>
          </a:prstGeom>
          <a:ln cap="flat" w="38100">
            <a:solidFill>
              <a:srgbClr val="FF3131"/>
            </a:solidFill>
            <a:prstDash val="solid"/>
            <a:headEnd type="arrow" len="sm" w="med"/>
            <a:tailEnd type="none" len="sm" w="sm"/>
          </a:ln>
        </p:spPr>
      </p:sp>
      <p:sp>
        <p:nvSpPr>
          <p:cNvPr name="AutoShape 8" id="8"/>
          <p:cNvSpPr/>
          <p:nvPr/>
        </p:nvSpPr>
        <p:spPr>
          <a:xfrm flipH="true">
            <a:off x="2480313" y="1256885"/>
            <a:ext cx="0" cy="494360"/>
          </a:xfrm>
          <a:prstGeom prst="line">
            <a:avLst/>
          </a:prstGeom>
          <a:ln cap="flat" w="38100">
            <a:solidFill>
              <a:srgbClr val="FF3131"/>
            </a:solidFill>
            <a:prstDash val="solid"/>
            <a:headEnd type="arrow" len="sm" w="med"/>
            <a:tailEnd type="none" len="sm" w="sm"/>
          </a:ln>
        </p:spPr>
      </p:sp>
      <p:sp>
        <p:nvSpPr>
          <p:cNvPr name="TextBox 9" id="9"/>
          <p:cNvSpPr txBox="true"/>
          <p:nvPr/>
        </p:nvSpPr>
        <p:spPr>
          <a:xfrm rot="0">
            <a:off x="4579850" y="6923171"/>
            <a:ext cx="858594" cy="329096"/>
          </a:xfrm>
          <a:prstGeom prst="rect">
            <a:avLst/>
          </a:prstGeom>
        </p:spPr>
        <p:txBody>
          <a:bodyPr anchor="t" rtlCol="false" tIns="0" lIns="0" bIns="0" rIns="0">
            <a:spAutoFit/>
          </a:bodyPr>
          <a:lstStyle/>
          <a:p>
            <a:pPr algn="ctr">
              <a:lnSpc>
                <a:spcPts val="2335"/>
              </a:lnSpc>
              <a:spcBef>
                <a:spcPct val="0"/>
              </a:spcBef>
            </a:pPr>
            <a:r>
              <a:rPr lang="en-US" b="true" sz="1668">
                <a:solidFill>
                  <a:srgbClr val="000000"/>
                </a:solidFill>
                <a:latin typeface="Times New Roman Bold"/>
                <a:ea typeface="Times New Roman Bold"/>
                <a:cs typeface="Times New Roman Bold"/>
                <a:sym typeface="Times New Roman Bold"/>
              </a:rPr>
              <a:t>Resim.1</a:t>
            </a:r>
          </a:p>
        </p:txBody>
      </p:sp>
      <p:sp>
        <p:nvSpPr>
          <p:cNvPr name="TextBox 10" id="10"/>
          <p:cNvSpPr txBox="true"/>
          <p:nvPr/>
        </p:nvSpPr>
        <p:spPr>
          <a:xfrm rot="0">
            <a:off x="12849556" y="6923171"/>
            <a:ext cx="858594" cy="329096"/>
          </a:xfrm>
          <a:prstGeom prst="rect">
            <a:avLst/>
          </a:prstGeom>
        </p:spPr>
        <p:txBody>
          <a:bodyPr anchor="t" rtlCol="false" tIns="0" lIns="0" bIns="0" rIns="0">
            <a:spAutoFit/>
          </a:bodyPr>
          <a:lstStyle/>
          <a:p>
            <a:pPr algn="ctr">
              <a:lnSpc>
                <a:spcPts val="2335"/>
              </a:lnSpc>
              <a:spcBef>
                <a:spcPct val="0"/>
              </a:spcBef>
            </a:pPr>
            <a:r>
              <a:rPr lang="en-US" b="true" sz="1668">
                <a:solidFill>
                  <a:srgbClr val="000000"/>
                </a:solidFill>
                <a:latin typeface="Times New Roman Bold"/>
                <a:ea typeface="Times New Roman Bold"/>
                <a:cs typeface="Times New Roman Bold"/>
                <a:sym typeface="Times New Roman Bold"/>
              </a:rPr>
              <a:t>Resim.2</a:t>
            </a:r>
          </a:p>
        </p:txBody>
      </p:sp>
    </p:spTree>
  </p:cSld>
  <p:clrMapOvr>
    <a:masterClrMapping/>
  </p:clrMapOvr>
</p:sld>
</file>

<file path=ppt/slides/slide14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1028700" y="1028700"/>
            <a:ext cx="7960894" cy="5970671"/>
          </a:xfrm>
          <a:custGeom>
            <a:avLst/>
            <a:gdLst/>
            <a:ahLst/>
            <a:cxnLst/>
            <a:rect r="r" b="b" t="t" l="l"/>
            <a:pathLst>
              <a:path h="5970671" w="7960894">
                <a:moveTo>
                  <a:pt x="0" y="0"/>
                </a:moveTo>
                <a:lnTo>
                  <a:pt x="7960894" y="0"/>
                </a:lnTo>
                <a:lnTo>
                  <a:pt x="7960894" y="5970671"/>
                </a:lnTo>
                <a:lnTo>
                  <a:pt x="0" y="5970671"/>
                </a:lnTo>
                <a:lnTo>
                  <a:pt x="0" y="0"/>
                </a:lnTo>
                <a:close/>
              </a:path>
            </a:pathLst>
          </a:custGeom>
          <a:blipFill>
            <a:blip r:embed="rId3"/>
            <a:stretch>
              <a:fillRect l="0" t="0" r="0" b="0"/>
            </a:stretch>
          </a:blipFill>
        </p:spPr>
      </p:sp>
      <p:sp>
        <p:nvSpPr>
          <p:cNvPr name="AutoShape 4" id="4"/>
          <p:cNvSpPr/>
          <p:nvPr/>
        </p:nvSpPr>
        <p:spPr>
          <a:xfrm>
            <a:off x="1350312" y="2312438"/>
            <a:ext cx="341223" cy="0"/>
          </a:xfrm>
          <a:prstGeom prst="line">
            <a:avLst/>
          </a:prstGeom>
          <a:ln cap="flat" w="38100">
            <a:solidFill>
              <a:srgbClr val="00BF63"/>
            </a:solidFill>
            <a:prstDash val="solid"/>
            <a:headEnd type="arrow" len="sm" w="med"/>
            <a:tailEnd type="none" len="sm" w="sm"/>
          </a:ln>
        </p:spPr>
      </p:sp>
      <p:sp>
        <p:nvSpPr>
          <p:cNvPr name="AutoShape 5" id="5"/>
          <p:cNvSpPr/>
          <p:nvPr/>
        </p:nvSpPr>
        <p:spPr>
          <a:xfrm>
            <a:off x="2676123" y="2190210"/>
            <a:ext cx="341223" cy="0"/>
          </a:xfrm>
          <a:prstGeom prst="line">
            <a:avLst/>
          </a:prstGeom>
          <a:ln cap="flat" w="38100">
            <a:solidFill>
              <a:srgbClr val="FF3131"/>
            </a:solidFill>
            <a:prstDash val="solid"/>
            <a:headEnd type="arrow" len="sm" w="med"/>
            <a:tailEnd type="none" len="sm" w="sm"/>
          </a:ln>
        </p:spPr>
      </p:sp>
      <p:sp>
        <p:nvSpPr>
          <p:cNvPr name="AutoShape 6" id="6"/>
          <p:cNvSpPr/>
          <p:nvPr/>
        </p:nvSpPr>
        <p:spPr>
          <a:xfrm>
            <a:off x="7322438" y="6237336"/>
            <a:ext cx="341223" cy="0"/>
          </a:xfrm>
          <a:prstGeom prst="line">
            <a:avLst/>
          </a:prstGeom>
          <a:ln cap="flat" w="38100">
            <a:solidFill>
              <a:srgbClr val="FF3131"/>
            </a:solidFill>
            <a:prstDash val="solid"/>
            <a:headEnd type="arrow" len="sm" w="med"/>
            <a:tailEnd type="none" len="sm" w="sm"/>
          </a:ln>
        </p:spPr>
      </p:sp>
      <p:sp>
        <p:nvSpPr>
          <p:cNvPr name="Freeform 7" id="7"/>
          <p:cNvSpPr/>
          <p:nvPr/>
        </p:nvSpPr>
        <p:spPr>
          <a:xfrm flipH="false" flipV="false" rot="0">
            <a:off x="9298406" y="1028700"/>
            <a:ext cx="7960894" cy="5970671"/>
          </a:xfrm>
          <a:custGeom>
            <a:avLst/>
            <a:gdLst/>
            <a:ahLst/>
            <a:cxnLst/>
            <a:rect r="r" b="b" t="t" l="l"/>
            <a:pathLst>
              <a:path h="5970671" w="7960894">
                <a:moveTo>
                  <a:pt x="0" y="0"/>
                </a:moveTo>
                <a:lnTo>
                  <a:pt x="7960894" y="0"/>
                </a:lnTo>
                <a:lnTo>
                  <a:pt x="7960894" y="5970671"/>
                </a:lnTo>
                <a:lnTo>
                  <a:pt x="0" y="5970671"/>
                </a:lnTo>
                <a:lnTo>
                  <a:pt x="0" y="0"/>
                </a:lnTo>
                <a:close/>
              </a:path>
            </a:pathLst>
          </a:custGeom>
          <a:blipFill>
            <a:blip r:embed="rId4"/>
            <a:stretch>
              <a:fillRect l="0" t="0" r="0" b="0"/>
            </a:stretch>
          </a:blipFill>
        </p:spPr>
      </p:sp>
      <p:sp>
        <p:nvSpPr>
          <p:cNvPr name="TextBox 8" id="8"/>
          <p:cNvSpPr txBox="true"/>
          <p:nvPr/>
        </p:nvSpPr>
        <p:spPr>
          <a:xfrm rot="0">
            <a:off x="5009147" y="7547610"/>
            <a:ext cx="8269706" cy="1710690"/>
          </a:xfrm>
          <a:prstGeom prst="rect">
            <a:avLst/>
          </a:prstGeom>
        </p:spPr>
        <p:txBody>
          <a:bodyPr anchor="t" rtlCol="false" tIns="0" lIns="0" bIns="0" rIns="0">
            <a:spAutoFit/>
          </a:bodyPr>
          <a:lstStyle/>
          <a:p>
            <a:pPr algn="l">
              <a:lnSpc>
                <a:spcPts val="3359"/>
              </a:lnSpc>
            </a:pPr>
            <a:r>
              <a:rPr lang="en-US" sz="2399" b="true">
                <a:solidFill>
                  <a:srgbClr val="000000"/>
                </a:solidFill>
                <a:latin typeface="Times New Roman Bold"/>
                <a:ea typeface="Times New Roman Bold"/>
                <a:cs typeface="Times New Roman Bold"/>
                <a:sym typeface="Times New Roman Bold"/>
              </a:rPr>
              <a:t>Terminal açıldıktan sonra git bash üzerinden yaptığımız işlemleri buradan da gerçekleştirebiliyoruz(resim.1) yada yan menüden soursce Control paneli ile işlemlerimizi gerçekleştirebiliriz(resim.1 yeşil ok ve resim.2)</a:t>
            </a:r>
          </a:p>
        </p:txBody>
      </p:sp>
      <p:sp>
        <p:nvSpPr>
          <p:cNvPr name="AutoShape 9" id="9"/>
          <p:cNvSpPr/>
          <p:nvPr/>
        </p:nvSpPr>
        <p:spPr>
          <a:xfrm flipH="true">
            <a:off x="11284377" y="1729015"/>
            <a:ext cx="203749" cy="117635"/>
          </a:xfrm>
          <a:prstGeom prst="line">
            <a:avLst/>
          </a:prstGeom>
          <a:ln cap="flat" w="38100">
            <a:solidFill>
              <a:srgbClr val="FF3131"/>
            </a:solidFill>
            <a:prstDash val="solid"/>
            <a:headEnd type="arrow" len="sm" w="med"/>
            <a:tailEnd type="none" len="sm" w="sm"/>
          </a:ln>
        </p:spPr>
      </p:sp>
      <p:sp>
        <p:nvSpPr>
          <p:cNvPr name="TextBox 10" id="10"/>
          <p:cNvSpPr txBox="true"/>
          <p:nvPr/>
        </p:nvSpPr>
        <p:spPr>
          <a:xfrm rot="0">
            <a:off x="4579850" y="6923171"/>
            <a:ext cx="858594" cy="329096"/>
          </a:xfrm>
          <a:prstGeom prst="rect">
            <a:avLst/>
          </a:prstGeom>
        </p:spPr>
        <p:txBody>
          <a:bodyPr anchor="t" rtlCol="false" tIns="0" lIns="0" bIns="0" rIns="0">
            <a:spAutoFit/>
          </a:bodyPr>
          <a:lstStyle/>
          <a:p>
            <a:pPr algn="ctr">
              <a:lnSpc>
                <a:spcPts val="2335"/>
              </a:lnSpc>
              <a:spcBef>
                <a:spcPct val="0"/>
              </a:spcBef>
            </a:pPr>
            <a:r>
              <a:rPr lang="en-US" b="true" sz="1668">
                <a:solidFill>
                  <a:srgbClr val="000000"/>
                </a:solidFill>
                <a:latin typeface="Times New Roman Bold"/>
                <a:ea typeface="Times New Roman Bold"/>
                <a:cs typeface="Times New Roman Bold"/>
                <a:sym typeface="Times New Roman Bold"/>
              </a:rPr>
              <a:t>Resim.1</a:t>
            </a:r>
          </a:p>
        </p:txBody>
      </p:sp>
      <p:sp>
        <p:nvSpPr>
          <p:cNvPr name="TextBox 11" id="11"/>
          <p:cNvSpPr txBox="true"/>
          <p:nvPr/>
        </p:nvSpPr>
        <p:spPr>
          <a:xfrm rot="0">
            <a:off x="12849556" y="6923171"/>
            <a:ext cx="858594" cy="329096"/>
          </a:xfrm>
          <a:prstGeom prst="rect">
            <a:avLst/>
          </a:prstGeom>
        </p:spPr>
        <p:txBody>
          <a:bodyPr anchor="t" rtlCol="false" tIns="0" lIns="0" bIns="0" rIns="0">
            <a:spAutoFit/>
          </a:bodyPr>
          <a:lstStyle/>
          <a:p>
            <a:pPr algn="ctr">
              <a:lnSpc>
                <a:spcPts val="2335"/>
              </a:lnSpc>
              <a:spcBef>
                <a:spcPct val="0"/>
              </a:spcBef>
            </a:pPr>
            <a:r>
              <a:rPr lang="en-US" b="true" sz="1668">
                <a:solidFill>
                  <a:srgbClr val="000000"/>
                </a:solidFill>
                <a:latin typeface="Times New Roman Bold"/>
                <a:ea typeface="Times New Roman Bold"/>
                <a:cs typeface="Times New Roman Bold"/>
                <a:sym typeface="Times New Roman Bold"/>
              </a:rPr>
              <a:t>Resim.2</a:t>
            </a:r>
          </a:p>
        </p:txBody>
      </p:sp>
    </p:spTree>
  </p:cSld>
  <p:clrMapOvr>
    <a:masterClrMapping/>
  </p:clrMapOvr>
</p:sld>
</file>

<file path=ppt/slides/slide14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5163553" y="1028700"/>
            <a:ext cx="7960894" cy="5970671"/>
          </a:xfrm>
          <a:custGeom>
            <a:avLst/>
            <a:gdLst/>
            <a:ahLst/>
            <a:cxnLst/>
            <a:rect r="r" b="b" t="t" l="l"/>
            <a:pathLst>
              <a:path h="5970671" w="7960894">
                <a:moveTo>
                  <a:pt x="0" y="0"/>
                </a:moveTo>
                <a:lnTo>
                  <a:pt x="7960894" y="0"/>
                </a:lnTo>
                <a:lnTo>
                  <a:pt x="7960894" y="5970671"/>
                </a:lnTo>
                <a:lnTo>
                  <a:pt x="0" y="5970671"/>
                </a:lnTo>
                <a:lnTo>
                  <a:pt x="0" y="0"/>
                </a:lnTo>
                <a:close/>
              </a:path>
            </a:pathLst>
          </a:custGeom>
          <a:blipFill>
            <a:blip r:embed="rId3"/>
            <a:stretch>
              <a:fillRect l="0" t="0" r="0" b="0"/>
            </a:stretch>
          </a:blipFill>
        </p:spPr>
      </p:sp>
      <p:sp>
        <p:nvSpPr>
          <p:cNvPr name="AutoShape 4" id="4"/>
          <p:cNvSpPr/>
          <p:nvPr/>
        </p:nvSpPr>
        <p:spPr>
          <a:xfrm>
            <a:off x="7202113" y="2181888"/>
            <a:ext cx="341223" cy="0"/>
          </a:xfrm>
          <a:prstGeom prst="line">
            <a:avLst/>
          </a:prstGeom>
          <a:ln cap="flat" w="38100">
            <a:solidFill>
              <a:srgbClr val="FF3131"/>
            </a:solidFill>
            <a:prstDash val="solid"/>
            <a:headEnd type="arrow" len="sm" w="med"/>
            <a:tailEnd type="none" len="sm" w="sm"/>
          </a:ln>
        </p:spPr>
      </p:sp>
      <p:sp>
        <p:nvSpPr>
          <p:cNvPr name="AutoShape 5" id="5"/>
          <p:cNvSpPr/>
          <p:nvPr/>
        </p:nvSpPr>
        <p:spPr>
          <a:xfrm>
            <a:off x="5679175" y="4653541"/>
            <a:ext cx="0" cy="241340"/>
          </a:xfrm>
          <a:prstGeom prst="line">
            <a:avLst/>
          </a:prstGeom>
          <a:ln cap="flat" w="38100">
            <a:solidFill>
              <a:srgbClr val="FF3131"/>
            </a:solidFill>
            <a:prstDash val="solid"/>
            <a:headEnd type="arrow" len="sm" w="med"/>
            <a:tailEnd type="none" len="sm" w="sm"/>
          </a:ln>
        </p:spPr>
      </p:sp>
      <p:sp>
        <p:nvSpPr>
          <p:cNvPr name="AutoShape 6" id="6"/>
          <p:cNvSpPr/>
          <p:nvPr/>
        </p:nvSpPr>
        <p:spPr>
          <a:xfrm flipV="true">
            <a:off x="11382393" y="6104183"/>
            <a:ext cx="524356" cy="0"/>
          </a:xfrm>
          <a:prstGeom prst="line">
            <a:avLst/>
          </a:prstGeom>
          <a:ln cap="flat" w="38100">
            <a:solidFill>
              <a:srgbClr val="FF3131"/>
            </a:solidFill>
            <a:prstDash val="solid"/>
            <a:headEnd type="arrow" len="sm" w="med"/>
            <a:tailEnd type="none" len="sm" w="sm"/>
          </a:ln>
        </p:spPr>
      </p:sp>
      <p:sp>
        <p:nvSpPr>
          <p:cNvPr name="TextBox 7" id="7"/>
          <p:cNvSpPr txBox="true"/>
          <p:nvPr/>
        </p:nvSpPr>
        <p:spPr>
          <a:xfrm rot="0">
            <a:off x="1028700" y="7547610"/>
            <a:ext cx="16230600" cy="1710690"/>
          </a:xfrm>
          <a:prstGeom prst="rect">
            <a:avLst/>
          </a:prstGeom>
        </p:spPr>
        <p:txBody>
          <a:bodyPr anchor="t" rtlCol="false" tIns="0" lIns="0" bIns="0" rIns="0">
            <a:spAutoFit/>
          </a:bodyPr>
          <a:lstStyle/>
          <a:p>
            <a:pPr algn="l">
              <a:lnSpc>
                <a:spcPts val="3359"/>
              </a:lnSpc>
            </a:pPr>
            <a:r>
              <a:rPr lang="en-US" sz="2399" b="true">
                <a:solidFill>
                  <a:srgbClr val="000000"/>
                </a:solidFill>
                <a:latin typeface="Times New Roman Bold"/>
                <a:ea typeface="Times New Roman Bold"/>
                <a:cs typeface="Times New Roman Bold"/>
                <a:sym typeface="Times New Roman Bold"/>
              </a:rPr>
              <a:t>ilk commiti attıktan sonra fark edeceğiniz üzere Source Control panelindeki buton publish Branch olarak değişti ve alt taraftaki graph ksımına commitimiz göründü. </a:t>
            </a:r>
          </a:p>
          <a:p>
            <a:pPr algn="l">
              <a:lnSpc>
                <a:spcPts val="3359"/>
              </a:lnSpc>
            </a:pPr>
            <a:r>
              <a:rPr lang="en-US" sz="2399" b="true">
                <a:solidFill>
                  <a:srgbClr val="000000"/>
                </a:solidFill>
                <a:latin typeface="Times New Roman Bold"/>
                <a:ea typeface="Times New Roman Bold"/>
                <a:cs typeface="Times New Roman Bold"/>
                <a:sym typeface="Times New Roman Bold"/>
              </a:rPr>
              <a:t>Burdan devam etmek istersek Github’a vsCode üzerinden giriş yapmamız gerekmektedir ancak biz bunu yapmadan terminalden devam edeceğiz.Bunu için önceden Githubda bir repo oluşturdum ve şimdi dosyalarımızu bu repoya pushlayacağız.</a:t>
            </a:r>
          </a:p>
        </p:txBody>
      </p:sp>
    </p:spTree>
  </p:cSld>
  <p:clrMapOvr>
    <a:masterClrMapping/>
  </p:clrMapOvr>
</p:sld>
</file>

<file path=ppt/slides/slide14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1028700" y="886051"/>
            <a:ext cx="7950449" cy="5972775"/>
          </a:xfrm>
          <a:custGeom>
            <a:avLst/>
            <a:gdLst/>
            <a:ahLst/>
            <a:cxnLst/>
            <a:rect r="r" b="b" t="t" l="l"/>
            <a:pathLst>
              <a:path h="5972775" w="7950449">
                <a:moveTo>
                  <a:pt x="0" y="0"/>
                </a:moveTo>
                <a:lnTo>
                  <a:pt x="7950449" y="0"/>
                </a:lnTo>
                <a:lnTo>
                  <a:pt x="7950449" y="5972775"/>
                </a:lnTo>
                <a:lnTo>
                  <a:pt x="0" y="5972775"/>
                </a:lnTo>
                <a:lnTo>
                  <a:pt x="0" y="0"/>
                </a:lnTo>
                <a:close/>
              </a:path>
            </a:pathLst>
          </a:custGeom>
          <a:blipFill>
            <a:blip r:embed="rId3"/>
            <a:stretch>
              <a:fillRect l="0" t="0" r="0" b="0"/>
            </a:stretch>
          </a:blipFill>
        </p:spPr>
      </p:sp>
      <p:sp>
        <p:nvSpPr>
          <p:cNvPr name="AutoShape 4" id="4"/>
          <p:cNvSpPr/>
          <p:nvPr/>
        </p:nvSpPr>
        <p:spPr>
          <a:xfrm>
            <a:off x="2978061" y="2041928"/>
            <a:ext cx="341223" cy="0"/>
          </a:xfrm>
          <a:prstGeom prst="line">
            <a:avLst/>
          </a:prstGeom>
          <a:ln cap="flat" w="38100">
            <a:solidFill>
              <a:srgbClr val="FF3131"/>
            </a:solidFill>
            <a:prstDash val="solid"/>
            <a:headEnd type="arrow" len="sm" w="med"/>
            <a:tailEnd type="none" len="sm" w="sm"/>
          </a:ln>
        </p:spPr>
      </p:sp>
      <p:sp>
        <p:nvSpPr>
          <p:cNvPr name="AutoShape 5" id="5"/>
          <p:cNvSpPr/>
          <p:nvPr/>
        </p:nvSpPr>
        <p:spPr>
          <a:xfrm>
            <a:off x="3577817" y="4564471"/>
            <a:ext cx="0" cy="241340"/>
          </a:xfrm>
          <a:prstGeom prst="line">
            <a:avLst/>
          </a:prstGeom>
          <a:ln cap="flat" w="38100">
            <a:solidFill>
              <a:srgbClr val="FF3131"/>
            </a:solidFill>
            <a:prstDash val="solid"/>
            <a:headEnd type="arrow" len="sm" w="med"/>
            <a:tailEnd type="none" len="sm" w="sm"/>
          </a:ln>
        </p:spPr>
      </p:sp>
      <p:sp>
        <p:nvSpPr>
          <p:cNvPr name="AutoShape 6" id="6"/>
          <p:cNvSpPr/>
          <p:nvPr/>
        </p:nvSpPr>
        <p:spPr>
          <a:xfrm flipV="true">
            <a:off x="7242317" y="5334406"/>
            <a:ext cx="524356" cy="0"/>
          </a:xfrm>
          <a:prstGeom prst="line">
            <a:avLst/>
          </a:prstGeom>
          <a:ln cap="flat" w="38100">
            <a:solidFill>
              <a:srgbClr val="FF3131"/>
            </a:solidFill>
            <a:prstDash val="solid"/>
            <a:headEnd type="arrow" len="sm" w="med"/>
            <a:tailEnd type="none" len="sm" w="sm"/>
          </a:ln>
        </p:spPr>
      </p:sp>
      <p:sp>
        <p:nvSpPr>
          <p:cNvPr name="AutoShape 7" id="7"/>
          <p:cNvSpPr/>
          <p:nvPr/>
        </p:nvSpPr>
        <p:spPr>
          <a:xfrm>
            <a:off x="5153160" y="4711658"/>
            <a:ext cx="461973" cy="0"/>
          </a:xfrm>
          <a:prstGeom prst="line">
            <a:avLst/>
          </a:prstGeom>
          <a:ln cap="flat" w="38100">
            <a:solidFill>
              <a:srgbClr val="FF3131"/>
            </a:solidFill>
            <a:prstDash val="solid"/>
            <a:headEnd type="arrow" len="sm" w="med"/>
            <a:tailEnd type="none" len="sm" w="sm"/>
          </a:ln>
        </p:spPr>
      </p:sp>
      <p:sp>
        <p:nvSpPr>
          <p:cNvPr name="Freeform 8" id="8"/>
          <p:cNvSpPr/>
          <p:nvPr/>
        </p:nvSpPr>
        <p:spPr>
          <a:xfrm flipH="false" flipV="false" rot="0">
            <a:off x="8979149" y="886051"/>
            <a:ext cx="8280151" cy="4585134"/>
          </a:xfrm>
          <a:custGeom>
            <a:avLst/>
            <a:gdLst/>
            <a:ahLst/>
            <a:cxnLst/>
            <a:rect r="r" b="b" t="t" l="l"/>
            <a:pathLst>
              <a:path h="4585134" w="8280151">
                <a:moveTo>
                  <a:pt x="0" y="0"/>
                </a:moveTo>
                <a:lnTo>
                  <a:pt x="8280151" y="0"/>
                </a:lnTo>
                <a:lnTo>
                  <a:pt x="8280151" y="4585134"/>
                </a:lnTo>
                <a:lnTo>
                  <a:pt x="0" y="4585134"/>
                </a:lnTo>
                <a:lnTo>
                  <a:pt x="0" y="0"/>
                </a:lnTo>
                <a:close/>
              </a:path>
            </a:pathLst>
          </a:custGeom>
          <a:blipFill>
            <a:blip r:embed="rId4"/>
            <a:stretch>
              <a:fillRect l="0" t="0" r="0" b="0"/>
            </a:stretch>
          </a:blipFill>
        </p:spPr>
      </p:sp>
      <p:sp>
        <p:nvSpPr>
          <p:cNvPr name="TextBox 9" id="9"/>
          <p:cNvSpPr txBox="true"/>
          <p:nvPr/>
        </p:nvSpPr>
        <p:spPr>
          <a:xfrm rot="0">
            <a:off x="1028700" y="7547610"/>
            <a:ext cx="16230600" cy="1710690"/>
          </a:xfrm>
          <a:prstGeom prst="rect">
            <a:avLst/>
          </a:prstGeom>
        </p:spPr>
        <p:txBody>
          <a:bodyPr anchor="t" rtlCol="false" tIns="0" lIns="0" bIns="0" rIns="0">
            <a:spAutoFit/>
          </a:bodyPr>
          <a:lstStyle/>
          <a:p>
            <a:pPr algn="l">
              <a:lnSpc>
                <a:spcPts val="3359"/>
              </a:lnSpc>
            </a:pPr>
            <a:r>
              <a:rPr lang="en-US" sz="2399" b="true">
                <a:solidFill>
                  <a:srgbClr val="000000"/>
                </a:solidFill>
                <a:latin typeface="Times New Roman Bold"/>
                <a:ea typeface="Times New Roman Bold"/>
                <a:cs typeface="Times New Roman Bold"/>
                <a:sym typeface="Times New Roman Bold"/>
              </a:rPr>
              <a:t>Terminal üzerinden pushlama işlemini yaptığımızda Source Control paneli bir nevi pasif hale geldi çünkü artık yapacak birşeyi kalmadı, Source Control Graph paneinde ise pembe bir bulut ikonu belirerek dosyalarımızı pushladığımızı simgelemiş oldu.</a:t>
            </a:r>
          </a:p>
          <a:p>
            <a:pPr algn="l">
              <a:lnSpc>
                <a:spcPts val="3359"/>
              </a:lnSpc>
            </a:pPr>
            <a:r>
              <a:rPr lang="en-US" sz="2399" b="true">
                <a:solidFill>
                  <a:srgbClr val="000000"/>
                </a:solidFill>
                <a:latin typeface="Times New Roman Bold"/>
                <a:ea typeface="Times New Roman Bold"/>
                <a:cs typeface="Times New Roman Bold"/>
                <a:sym typeface="Times New Roman Bold"/>
              </a:rPr>
              <a:t>Öncdeden de belirttiğimiz üzere vsCode üzerinden giriş yapmadan bu işlemi yaptık, Sizlerde Soruce Control panelini kullanarak bu işlemi yapınız.</a:t>
            </a:r>
          </a:p>
        </p:txBody>
      </p:sp>
      <p:sp>
        <p:nvSpPr>
          <p:cNvPr name="AutoShape 10" id="10"/>
          <p:cNvSpPr/>
          <p:nvPr/>
        </p:nvSpPr>
        <p:spPr>
          <a:xfrm>
            <a:off x="3883545" y="5092065"/>
            <a:ext cx="814478" cy="0"/>
          </a:xfrm>
          <a:prstGeom prst="line">
            <a:avLst/>
          </a:prstGeom>
          <a:ln cap="flat" w="19050">
            <a:solidFill>
              <a:srgbClr val="FF3131"/>
            </a:solidFill>
            <a:prstDash val="solid"/>
            <a:headEnd type="none" len="sm" w="sm"/>
            <a:tailEnd type="none" len="sm" w="sm"/>
          </a:ln>
        </p:spPr>
      </p:sp>
      <p:sp>
        <p:nvSpPr>
          <p:cNvPr name="AutoShape 11" id="11"/>
          <p:cNvSpPr/>
          <p:nvPr/>
        </p:nvSpPr>
        <p:spPr>
          <a:xfrm flipV="true">
            <a:off x="7017262" y="4968081"/>
            <a:ext cx="1833933" cy="0"/>
          </a:xfrm>
          <a:prstGeom prst="line">
            <a:avLst/>
          </a:prstGeom>
          <a:ln cap="flat" w="19050">
            <a:solidFill>
              <a:srgbClr val="FF3131"/>
            </a:solidFill>
            <a:prstDash val="solid"/>
            <a:headEnd type="none" len="sm" w="sm"/>
            <a:tailEnd type="none" len="sm" w="sm"/>
          </a:ln>
        </p:spPr>
      </p:sp>
    </p:spTree>
  </p:cSld>
  <p:clrMapOvr>
    <a:masterClrMapping/>
  </p:clrMapOvr>
</p:sld>
</file>

<file path=ppt/slides/slide14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TextBox 3" id="3"/>
          <p:cNvSpPr txBox="true"/>
          <p:nvPr/>
        </p:nvSpPr>
        <p:spPr>
          <a:xfrm rot="0">
            <a:off x="1028700" y="1932086"/>
            <a:ext cx="16230600" cy="6489503"/>
          </a:xfrm>
          <a:prstGeom prst="rect">
            <a:avLst/>
          </a:prstGeom>
        </p:spPr>
        <p:txBody>
          <a:bodyPr anchor="t" rtlCol="false" tIns="0" lIns="0" bIns="0" rIns="0">
            <a:spAutoFit/>
          </a:bodyPr>
          <a:lstStyle/>
          <a:p>
            <a:pPr algn="l">
              <a:lnSpc>
                <a:spcPts val="8507"/>
              </a:lnSpc>
            </a:pPr>
            <a:r>
              <a:rPr lang="en-US" sz="7734" spc="193">
                <a:solidFill>
                  <a:srgbClr val="000000"/>
                </a:solidFill>
                <a:latin typeface="Forum"/>
                <a:ea typeface="Forum"/>
                <a:cs typeface="Forum"/>
                <a:sym typeface="Forum"/>
              </a:rPr>
              <a:t>Hazırlayan: Hüseyin AÇAN</a:t>
            </a:r>
          </a:p>
          <a:p>
            <a:pPr algn="l">
              <a:lnSpc>
                <a:spcPts val="8507"/>
              </a:lnSpc>
            </a:pPr>
            <a:r>
              <a:rPr lang="en-US" sz="7734" spc="193">
                <a:solidFill>
                  <a:srgbClr val="000000"/>
                </a:solidFill>
                <a:latin typeface="Forum"/>
                <a:ea typeface="Forum"/>
                <a:cs typeface="Forum"/>
                <a:sym typeface="Forum"/>
              </a:rPr>
              <a:t>Numara: 202333501011</a:t>
            </a:r>
          </a:p>
          <a:p>
            <a:pPr algn="l">
              <a:lnSpc>
                <a:spcPts val="8507"/>
              </a:lnSpc>
            </a:pPr>
            <a:r>
              <a:rPr lang="en-US" sz="7734" spc="193">
                <a:solidFill>
                  <a:srgbClr val="000000"/>
                </a:solidFill>
                <a:latin typeface="Forum"/>
                <a:ea typeface="Forum"/>
                <a:cs typeface="Forum"/>
                <a:sym typeface="Forum"/>
              </a:rPr>
              <a:t>Bölüm: Bilgisayar Programcılığı</a:t>
            </a:r>
          </a:p>
          <a:p>
            <a:pPr algn="l">
              <a:lnSpc>
                <a:spcPts val="8507"/>
              </a:lnSpc>
            </a:pPr>
            <a:r>
              <a:rPr lang="en-US" sz="7734" spc="193">
                <a:solidFill>
                  <a:srgbClr val="000000"/>
                </a:solidFill>
                <a:latin typeface="Forum"/>
                <a:ea typeface="Forum"/>
                <a:cs typeface="Forum"/>
                <a:sym typeface="Forum"/>
              </a:rPr>
              <a:t>Ders: Bilgisayar Donanımı</a:t>
            </a:r>
          </a:p>
          <a:p>
            <a:pPr algn="l">
              <a:lnSpc>
                <a:spcPts val="8507"/>
              </a:lnSpc>
            </a:pPr>
            <a:r>
              <a:rPr lang="en-US" sz="7734" spc="193">
                <a:solidFill>
                  <a:srgbClr val="000000"/>
                </a:solidFill>
                <a:latin typeface="Forum"/>
                <a:ea typeface="Forum"/>
                <a:cs typeface="Forum"/>
                <a:sym typeface="Forum"/>
              </a:rPr>
              <a:t>Öğretim Elemanı: Bahadır ÇOKÇETİN</a:t>
            </a:r>
          </a:p>
          <a:p>
            <a:pPr algn="l">
              <a:lnSpc>
                <a:spcPts val="8507"/>
              </a:lnSpc>
            </a:pPr>
            <a:r>
              <a:rPr lang="en-US" sz="7734" spc="193">
                <a:solidFill>
                  <a:srgbClr val="000000"/>
                </a:solidFill>
                <a:latin typeface="Forum"/>
                <a:ea typeface="Forum"/>
                <a:cs typeface="Forum"/>
                <a:sym typeface="Forum"/>
              </a:rPr>
              <a:t>Teslim Tarihi:17.12.2024</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5650014" y="2398726"/>
            <a:ext cx="6987971" cy="5489548"/>
          </a:xfrm>
          <a:custGeom>
            <a:avLst/>
            <a:gdLst/>
            <a:ahLst/>
            <a:cxnLst/>
            <a:rect r="r" b="b" t="t" l="l"/>
            <a:pathLst>
              <a:path h="5489548" w="6987971">
                <a:moveTo>
                  <a:pt x="0" y="0"/>
                </a:moveTo>
                <a:lnTo>
                  <a:pt x="6987972" y="0"/>
                </a:lnTo>
                <a:lnTo>
                  <a:pt x="6987972" y="5489548"/>
                </a:lnTo>
                <a:lnTo>
                  <a:pt x="0" y="5489548"/>
                </a:lnTo>
                <a:lnTo>
                  <a:pt x="0" y="0"/>
                </a:lnTo>
                <a:close/>
              </a:path>
            </a:pathLst>
          </a:custGeom>
          <a:blipFill>
            <a:blip r:embed="rId3"/>
            <a:stretch>
              <a:fillRect l="0" t="0" r="0" b="0"/>
            </a:stretch>
          </a:blipFill>
        </p:spPr>
      </p:sp>
      <p:sp>
        <p:nvSpPr>
          <p:cNvPr name="AutoShape 4" id="4"/>
          <p:cNvSpPr/>
          <p:nvPr/>
        </p:nvSpPr>
        <p:spPr>
          <a:xfrm>
            <a:off x="8818156" y="7588750"/>
            <a:ext cx="1441724" cy="0"/>
          </a:xfrm>
          <a:prstGeom prst="line">
            <a:avLst/>
          </a:prstGeom>
          <a:ln cap="flat" w="104775">
            <a:solidFill>
              <a:srgbClr val="FF3131"/>
            </a:solidFill>
            <a:prstDash val="solid"/>
            <a:headEnd type="none" len="sm" w="sm"/>
            <a:tailEnd type="arrow" len="sm" w="med"/>
          </a:ln>
        </p:spPr>
      </p:sp>
      <p:sp>
        <p:nvSpPr>
          <p:cNvPr name="AutoShape 5" id="5"/>
          <p:cNvSpPr/>
          <p:nvPr/>
        </p:nvSpPr>
        <p:spPr>
          <a:xfrm>
            <a:off x="4433706" y="4055632"/>
            <a:ext cx="1441724" cy="0"/>
          </a:xfrm>
          <a:prstGeom prst="line">
            <a:avLst/>
          </a:prstGeom>
          <a:ln cap="flat" w="104775">
            <a:solidFill>
              <a:srgbClr val="FF3131"/>
            </a:solidFill>
            <a:prstDash val="solid"/>
            <a:headEnd type="none" len="sm" w="sm"/>
            <a:tailEnd type="arrow" len="sm" w="med"/>
          </a:ln>
        </p:spPr>
      </p:sp>
      <p:sp>
        <p:nvSpPr>
          <p:cNvPr name="TextBox 6" id="6"/>
          <p:cNvSpPr txBox="true"/>
          <p:nvPr/>
        </p:nvSpPr>
        <p:spPr>
          <a:xfrm rot="0">
            <a:off x="295299" y="3045459"/>
            <a:ext cx="4138407" cy="2612391"/>
          </a:xfrm>
          <a:prstGeom prst="rect">
            <a:avLst/>
          </a:prstGeom>
        </p:spPr>
        <p:txBody>
          <a:bodyPr anchor="t" rtlCol="false" tIns="0" lIns="0" bIns="0" rIns="0">
            <a:spAutoFit/>
          </a:bodyPr>
          <a:lstStyle/>
          <a:p>
            <a:pPr algn="ctr">
              <a:lnSpc>
                <a:spcPts val="4059"/>
              </a:lnSpc>
              <a:spcBef>
                <a:spcPct val="0"/>
              </a:spcBef>
            </a:pPr>
            <a:r>
              <a:rPr lang="en-US" b="true" sz="2899">
                <a:solidFill>
                  <a:srgbClr val="000000"/>
                </a:solidFill>
                <a:latin typeface="Times New Roman Bold"/>
                <a:ea typeface="Times New Roman Bold"/>
                <a:cs typeface="Times New Roman Bold"/>
                <a:sym typeface="Times New Roman Bold"/>
              </a:rPr>
              <a:t>Ana branch adını default değerden(master) farklı bir değer ile değiştirmek için alttaki kutuyu seçerek değeri girmelisiniz</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5650014" y="327660"/>
            <a:ext cx="6987971" cy="5489548"/>
          </a:xfrm>
          <a:custGeom>
            <a:avLst/>
            <a:gdLst/>
            <a:ahLst/>
            <a:cxnLst/>
            <a:rect r="r" b="b" t="t" l="l"/>
            <a:pathLst>
              <a:path h="5489548" w="6987971">
                <a:moveTo>
                  <a:pt x="0" y="0"/>
                </a:moveTo>
                <a:lnTo>
                  <a:pt x="6987972" y="0"/>
                </a:lnTo>
                <a:lnTo>
                  <a:pt x="6987972" y="5489548"/>
                </a:lnTo>
                <a:lnTo>
                  <a:pt x="0" y="5489548"/>
                </a:lnTo>
                <a:lnTo>
                  <a:pt x="0" y="0"/>
                </a:lnTo>
                <a:close/>
              </a:path>
            </a:pathLst>
          </a:custGeom>
          <a:blipFill>
            <a:blip r:embed="rId3"/>
            <a:stretch>
              <a:fillRect l="0" t="0" r="0" b="0"/>
            </a:stretch>
          </a:blipFill>
        </p:spPr>
      </p:sp>
      <p:sp>
        <p:nvSpPr>
          <p:cNvPr name="AutoShape 4" id="4"/>
          <p:cNvSpPr/>
          <p:nvPr/>
        </p:nvSpPr>
        <p:spPr>
          <a:xfrm>
            <a:off x="8818156" y="5517684"/>
            <a:ext cx="1441724" cy="0"/>
          </a:xfrm>
          <a:prstGeom prst="line">
            <a:avLst/>
          </a:prstGeom>
          <a:ln cap="flat" w="104775">
            <a:solidFill>
              <a:srgbClr val="FF3131"/>
            </a:solidFill>
            <a:prstDash val="solid"/>
            <a:headEnd type="none" len="sm" w="sm"/>
            <a:tailEnd type="arrow" len="sm" w="med"/>
          </a:ln>
        </p:spPr>
      </p:sp>
      <p:sp>
        <p:nvSpPr>
          <p:cNvPr name="TextBox 5" id="5"/>
          <p:cNvSpPr txBox="true"/>
          <p:nvPr/>
        </p:nvSpPr>
        <p:spPr>
          <a:xfrm rot="0">
            <a:off x="1561802" y="6082719"/>
            <a:ext cx="15164395" cy="554991"/>
          </a:xfrm>
          <a:prstGeom prst="rect">
            <a:avLst/>
          </a:prstGeom>
        </p:spPr>
        <p:txBody>
          <a:bodyPr anchor="t" rtlCol="false" tIns="0" lIns="0" bIns="0" rIns="0">
            <a:spAutoFit/>
          </a:bodyPr>
          <a:lstStyle/>
          <a:p>
            <a:pPr algn="ctr">
              <a:lnSpc>
                <a:spcPts val="4059"/>
              </a:lnSpc>
              <a:spcBef>
                <a:spcPct val="0"/>
              </a:spcBef>
            </a:pPr>
            <a:r>
              <a:rPr lang="en-US" b="true" sz="2899">
                <a:solidFill>
                  <a:srgbClr val="000000"/>
                </a:solidFill>
                <a:latin typeface="Times New Roman Bold"/>
                <a:ea typeface="Times New Roman Bold"/>
                <a:cs typeface="Times New Roman Bold"/>
                <a:sym typeface="Times New Roman Bold"/>
              </a:rPr>
              <a:t>Bu ekran, Git kurulumunda PATH ayarlarını yapılandırmanızı istiyor. Seçenekler ve farkları şöyle:</a:t>
            </a:r>
          </a:p>
        </p:txBody>
      </p:sp>
      <p:sp>
        <p:nvSpPr>
          <p:cNvPr name="TextBox 6" id="6"/>
          <p:cNvSpPr txBox="true"/>
          <p:nvPr/>
        </p:nvSpPr>
        <p:spPr>
          <a:xfrm rot="0">
            <a:off x="1028700" y="6922269"/>
            <a:ext cx="5304760" cy="3237230"/>
          </a:xfrm>
          <a:prstGeom prst="rect">
            <a:avLst/>
          </a:prstGeom>
        </p:spPr>
        <p:txBody>
          <a:bodyPr anchor="t" rtlCol="false" tIns="0" lIns="0" bIns="0" rIns="0">
            <a:spAutoFit/>
          </a:bodyPr>
          <a:lstStyle/>
          <a:p>
            <a:pPr algn="ctr">
              <a:lnSpc>
                <a:spcPts val="3219"/>
              </a:lnSpc>
              <a:spcBef>
                <a:spcPct val="0"/>
              </a:spcBef>
            </a:pPr>
            <a:r>
              <a:rPr lang="en-US" b="true" sz="2299">
                <a:solidFill>
                  <a:srgbClr val="000000"/>
                </a:solidFill>
                <a:latin typeface="Times New Roman Bold"/>
                <a:ea typeface="Times New Roman Bold"/>
                <a:cs typeface="Times New Roman Bold"/>
                <a:sym typeface="Times New Roman Bold"/>
              </a:rPr>
              <a:t>1. Use Git from Git Bash only</a:t>
            </a:r>
          </a:p>
          <a:p>
            <a:pPr algn="l">
              <a:lnSpc>
                <a:spcPts val="3219"/>
              </a:lnSpc>
              <a:spcBef>
                <a:spcPct val="0"/>
              </a:spcBef>
            </a:pPr>
            <a:r>
              <a:rPr lang="en-US" b="true" sz="2299">
                <a:solidFill>
                  <a:srgbClr val="FF3131"/>
                </a:solidFill>
                <a:latin typeface="Times New Roman Bold"/>
                <a:ea typeface="Times New Roman Bold"/>
                <a:cs typeface="Times New Roman Bold"/>
                <a:sym typeface="Times New Roman Bold"/>
              </a:rPr>
              <a:t>Açıklama</a:t>
            </a:r>
            <a:r>
              <a:rPr lang="en-US" b="true" sz="2299">
                <a:solidFill>
                  <a:srgbClr val="000000"/>
                </a:solidFill>
                <a:latin typeface="Times New Roman Bold"/>
                <a:ea typeface="Times New Roman Bold"/>
                <a:cs typeface="Times New Roman Bold"/>
                <a:sym typeface="Times New Roman Bold"/>
              </a:rPr>
              <a:t>: Git komutlarını sadece Git Bash üzerinden çalıştırabilirsiniz.</a:t>
            </a:r>
          </a:p>
          <a:p>
            <a:pPr algn="l">
              <a:lnSpc>
                <a:spcPts val="3219"/>
              </a:lnSpc>
              <a:spcBef>
                <a:spcPct val="0"/>
              </a:spcBef>
            </a:pPr>
            <a:r>
              <a:rPr lang="en-US" b="true" sz="2299">
                <a:solidFill>
                  <a:srgbClr val="FF3131"/>
                </a:solidFill>
                <a:latin typeface="Times New Roman Bold"/>
                <a:ea typeface="Times New Roman Bold"/>
                <a:cs typeface="Times New Roman Bold"/>
                <a:sym typeface="Times New Roman Bold"/>
              </a:rPr>
              <a:t>Avantaj</a:t>
            </a:r>
            <a:r>
              <a:rPr lang="en-US" b="true" sz="2299">
                <a:solidFill>
                  <a:srgbClr val="000000"/>
                </a:solidFill>
                <a:latin typeface="Times New Roman Bold"/>
                <a:ea typeface="Times New Roman Bold"/>
                <a:cs typeface="Times New Roman Bold"/>
                <a:sym typeface="Times New Roman Bold"/>
              </a:rPr>
              <a:t>: Windows sistemine ekstra PATH eklemez, en güvenli seçenektir.</a:t>
            </a:r>
          </a:p>
          <a:p>
            <a:pPr algn="l">
              <a:lnSpc>
                <a:spcPts val="3219"/>
              </a:lnSpc>
              <a:spcBef>
                <a:spcPct val="0"/>
              </a:spcBef>
            </a:pPr>
            <a:r>
              <a:rPr lang="en-US" b="true" sz="2299">
                <a:solidFill>
                  <a:srgbClr val="FF3131"/>
                </a:solidFill>
                <a:latin typeface="Times New Roman Bold"/>
                <a:ea typeface="Times New Roman Bold"/>
                <a:cs typeface="Times New Roman Bold"/>
                <a:sym typeface="Times New Roman Bold"/>
              </a:rPr>
              <a:t>Kısıtlama</a:t>
            </a:r>
            <a:r>
              <a:rPr lang="en-US" b="true" sz="2299">
                <a:solidFill>
                  <a:srgbClr val="000000"/>
                </a:solidFill>
                <a:latin typeface="Times New Roman Bold"/>
                <a:ea typeface="Times New Roman Bold"/>
                <a:cs typeface="Times New Roman Bold"/>
                <a:sym typeface="Times New Roman Bold"/>
              </a:rPr>
              <a:t>: Komutları başka terminallerde (örneğin Windows Command Prompt veya PowerShell) kullanamazsınız.</a:t>
            </a:r>
          </a:p>
        </p:txBody>
      </p:sp>
      <p:sp>
        <p:nvSpPr>
          <p:cNvPr name="TextBox 7" id="7"/>
          <p:cNvSpPr txBox="true"/>
          <p:nvPr/>
        </p:nvSpPr>
        <p:spPr>
          <a:xfrm rot="0">
            <a:off x="6491620" y="6931794"/>
            <a:ext cx="5304760" cy="3644900"/>
          </a:xfrm>
          <a:prstGeom prst="rect">
            <a:avLst/>
          </a:prstGeom>
        </p:spPr>
        <p:txBody>
          <a:bodyPr anchor="t" rtlCol="false" tIns="0" lIns="0" bIns="0" rIns="0">
            <a:spAutoFit/>
          </a:bodyPr>
          <a:lstStyle/>
          <a:p>
            <a:pPr algn="ctr">
              <a:lnSpc>
                <a:spcPts val="3079"/>
              </a:lnSpc>
              <a:spcBef>
                <a:spcPct val="0"/>
              </a:spcBef>
            </a:pPr>
            <a:r>
              <a:rPr lang="en-US" b="true" sz="2199">
                <a:solidFill>
                  <a:srgbClr val="000000"/>
                </a:solidFill>
                <a:latin typeface="Times New Roman Bold"/>
                <a:ea typeface="Times New Roman Bold"/>
                <a:cs typeface="Times New Roman Bold"/>
                <a:sym typeface="Times New Roman Bold"/>
              </a:rPr>
              <a:t>2</a:t>
            </a:r>
            <a:r>
              <a:rPr lang="en-US" b="true" sz="2199">
                <a:solidFill>
                  <a:srgbClr val="000000"/>
                </a:solidFill>
                <a:latin typeface="Times New Roman Bold"/>
                <a:ea typeface="Times New Roman Bold"/>
                <a:cs typeface="Times New Roman Bold"/>
                <a:sym typeface="Times New Roman Bold"/>
              </a:rPr>
              <a:t>. Git from the command line and also from 3rd-party software (Önerilen)</a:t>
            </a:r>
          </a:p>
          <a:p>
            <a:pPr algn="l">
              <a:lnSpc>
                <a:spcPts val="2520"/>
              </a:lnSpc>
              <a:spcBef>
                <a:spcPct val="0"/>
              </a:spcBef>
            </a:pPr>
            <a:r>
              <a:rPr lang="en-US" b="true" sz="1800">
                <a:solidFill>
                  <a:srgbClr val="FF3131"/>
                </a:solidFill>
                <a:latin typeface="Times New Roman Bold"/>
                <a:ea typeface="Times New Roman Bold"/>
                <a:cs typeface="Times New Roman Bold"/>
                <a:sym typeface="Times New Roman Bold"/>
              </a:rPr>
              <a:t>Açıklama</a:t>
            </a:r>
            <a:r>
              <a:rPr lang="en-US" b="true" sz="1800">
                <a:solidFill>
                  <a:srgbClr val="000000"/>
                </a:solidFill>
                <a:latin typeface="Times New Roman Bold"/>
                <a:ea typeface="Times New Roman Bold"/>
                <a:cs typeface="Times New Roman Bold"/>
                <a:sym typeface="Times New Roman Bold"/>
              </a:rPr>
              <a:t>: Git, hem Git Bash'de hem de Windows Command Prompt ve PowerShell gibi diğer terminallerde çalışabilir. Ayrıca 3. parti yazılımlar da Git'e erişebilir.</a:t>
            </a:r>
          </a:p>
          <a:p>
            <a:pPr algn="l">
              <a:lnSpc>
                <a:spcPts val="2520"/>
              </a:lnSpc>
              <a:spcBef>
                <a:spcPct val="0"/>
              </a:spcBef>
            </a:pPr>
            <a:r>
              <a:rPr lang="en-US" b="true" sz="1800">
                <a:solidFill>
                  <a:srgbClr val="FF3131"/>
                </a:solidFill>
                <a:latin typeface="Times New Roman Bold"/>
                <a:ea typeface="Times New Roman Bold"/>
                <a:cs typeface="Times New Roman Bold"/>
                <a:sym typeface="Times New Roman Bold"/>
              </a:rPr>
              <a:t>Avantaj</a:t>
            </a:r>
            <a:r>
              <a:rPr lang="en-US" b="true" sz="1800">
                <a:solidFill>
                  <a:srgbClr val="000000"/>
                </a:solidFill>
                <a:latin typeface="Times New Roman Bold"/>
                <a:ea typeface="Times New Roman Bold"/>
                <a:cs typeface="Times New Roman Bold"/>
                <a:sym typeface="Times New Roman Bold"/>
              </a:rPr>
              <a:t>: Çoğu kullanıcı için en uygun ve esnek seçenek. Her yerden Git komutlarını kullanabilirsiniz.</a:t>
            </a:r>
          </a:p>
          <a:p>
            <a:pPr algn="l">
              <a:lnSpc>
                <a:spcPts val="2520"/>
              </a:lnSpc>
              <a:spcBef>
                <a:spcPct val="0"/>
              </a:spcBef>
            </a:pPr>
            <a:r>
              <a:rPr lang="en-US" b="true" sz="1800">
                <a:solidFill>
                  <a:srgbClr val="FF3131"/>
                </a:solidFill>
                <a:latin typeface="Times New Roman Bold"/>
                <a:ea typeface="Times New Roman Bold"/>
                <a:cs typeface="Times New Roman Bold"/>
                <a:sym typeface="Times New Roman Bold"/>
              </a:rPr>
              <a:t>Kısıtlama</a:t>
            </a:r>
            <a:r>
              <a:rPr lang="en-US" b="true" sz="1800">
                <a:solidFill>
                  <a:srgbClr val="000000"/>
                </a:solidFill>
                <a:latin typeface="Times New Roman Bold"/>
                <a:ea typeface="Times New Roman Bold"/>
                <a:cs typeface="Times New Roman Bold"/>
                <a:sym typeface="Times New Roman Bold"/>
              </a:rPr>
              <a:t>: PATH'e sadece Git ile ilgili temel bileşenler eklenir, ek Unix araçları (örneğin ls, grep) eklenmez.</a:t>
            </a:r>
          </a:p>
          <a:p>
            <a:pPr algn="l">
              <a:lnSpc>
                <a:spcPts val="2520"/>
              </a:lnSpc>
              <a:spcBef>
                <a:spcPct val="0"/>
              </a:spcBef>
            </a:pPr>
          </a:p>
        </p:txBody>
      </p:sp>
      <p:sp>
        <p:nvSpPr>
          <p:cNvPr name="TextBox 8" id="8"/>
          <p:cNvSpPr txBox="true"/>
          <p:nvPr/>
        </p:nvSpPr>
        <p:spPr>
          <a:xfrm rot="0">
            <a:off x="11958305" y="6931794"/>
            <a:ext cx="5630988" cy="3463925"/>
          </a:xfrm>
          <a:prstGeom prst="rect">
            <a:avLst/>
          </a:prstGeom>
        </p:spPr>
        <p:txBody>
          <a:bodyPr anchor="t" rtlCol="false" tIns="0" lIns="0" bIns="0" rIns="0">
            <a:spAutoFit/>
          </a:bodyPr>
          <a:lstStyle/>
          <a:p>
            <a:pPr algn="ctr">
              <a:lnSpc>
                <a:spcPts val="3079"/>
              </a:lnSpc>
              <a:spcBef>
                <a:spcPct val="0"/>
              </a:spcBef>
            </a:pPr>
            <a:r>
              <a:rPr lang="en-US" b="true" sz="2199">
                <a:solidFill>
                  <a:srgbClr val="000000"/>
                </a:solidFill>
                <a:latin typeface="Times New Roman Bold"/>
                <a:ea typeface="Times New Roman Bold"/>
                <a:cs typeface="Times New Roman Bold"/>
                <a:sym typeface="Times New Roman Bold"/>
              </a:rPr>
              <a:t>3</a:t>
            </a:r>
            <a:r>
              <a:rPr lang="en-US" b="true" sz="2199">
                <a:solidFill>
                  <a:srgbClr val="000000"/>
                </a:solidFill>
                <a:latin typeface="Times New Roman Bold"/>
                <a:ea typeface="Times New Roman Bold"/>
                <a:cs typeface="Times New Roman Bold"/>
                <a:sym typeface="Times New Roman Bold"/>
              </a:rPr>
              <a:t>. Use Git and optional Unix tools from the Command Prompt</a:t>
            </a:r>
          </a:p>
          <a:p>
            <a:pPr algn="l">
              <a:lnSpc>
                <a:spcPts val="2659"/>
              </a:lnSpc>
            </a:pPr>
            <a:r>
              <a:rPr lang="en-US" b="true" sz="1899">
                <a:solidFill>
                  <a:srgbClr val="FF3131"/>
                </a:solidFill>
                <a:latin typeface="Times New Roman Bold"/>
                <a:ea typeface="Times New Roman Bold"/>
                <a:cs typeface="Times New Roman Bold"/>
                <a:sym typeface="Times New Roman Bold"/>
              </a:rPr>
              <a:t>Açıklama</a:t>
            </a:r>
            <a:r>
              <a:rPr lang="en-US" b="true" sz="1899">
                <a:solidFill>
                  <a:srgbClr val="000000"/>
                </a:solidFill>
                <a:latin typeface="Times New Roman Bold"/>
                <a:ea typeface="Times New Roman Bold"/>
                <a:cs typeface="Times New Roman Bold"/>
                <a:sym typeface="Times New Roman Bold"/>
              </a:rPr>
              <a:t>: Git araçlarının yanı sıra bazı Unix komutları (örneğin find, sort) da Windows PATH'e eklenir.</a:t>
            </a:r>
          </a:p>
          <a:p>
            <a:pPr algn="l">
              <a:lnSpc>
                <a:spcPts val="2659"/>
              </a:lnSpc>
            </a:pPr>
            <a:r>
              <a:rPr lang="en-US" b="true" sz="1899">
                <a:solidFill>
                  <a:srgbClr val="FF3131"/>
                </a:solidFill>
                <a:latin typeface="Times New Roman Bold"/>
                <a:ea typeface="Times New Roman Bold"/>
                <a:cs typeface="Times New Roman Bold"/>
                <a:sym typeface="Times New Roman Bold"/>
              </a:rPr>
              <a:t>Avantaj</a:t>
            </a:r>
            <a:r>
              <a:rPr lang="en-US" b="true" sz="1899">
                <a:solidFill>
                  <a:srgbClr val="000000"/>
                </a:solidFill>
                <a:latin typeface="Times New Roman Bold"/>
                <a:ea typeface="Times New Roman Bold"/>
                <a:cs typeface="Times New Roman Bold"/>
                <a:sym typeface="Times New Roman Bold"/>
              </a:rPr>
              <a:t>: Unix komutlarını Windows ortamında da kullanabilirsiniz.</a:t>
            </a:r>
          </a:p>
          <a:p>
            <a:pPr algn="l">
              <a:lnSpc>
                <a:spcPts val="2659"/>
              </a:lnSpc>
            </a:pPr>
            <a:r>
              <a:rPr lang="en-US" b="true" sz="1899">
                <a:solidFill>
                  <a:srgbClr val="FF3131"/>
                </a:solidFill>
                <a:latin typeface="Times New Roman Bold"/>
                <a:ea typeface="Times New Roman Bold"/>
                <a:cs typeface="Times New Roman Bold"/>
                <a:sym typeface="Times New Roman Bold"/>
              </a:rPr>
              <a:t>Kısıtlama</a:t>
            </a:r>
            <a:r>
              <a:rPr lang="en-US" b="true" sz="1899">
                <a:solidFill>
                  <a:srgbClr val="000000"/>
                </a:solidFill>
                <a:latin typeface="Times New Roman Bold"/>
                <a:ea typeface="Times New Roman Bold"/>
                <a:cs typeface="Times New Roman Bold"/>
                <a:sym typeface="Times New Roman Bold"/>
              </a:rPr>
              <a:t>: Windows'un kendi komutlarıyla (find, sort gibi) çakışma olabilir, bu durum dikkatli kullanım gerektirir.</a:t>
            </a:r>
          </a:p>
          <a:p>
            <a:pPr algn="l">
              <a:lnSpc>
                <a:spcPts val="2520"/>
              </a:lnSpc>
            </a:pP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5650014" y="356566"/>
            <a:ext cx="6987971" cy="5489548"/>
          </a:xfrm>
          <a:custGeom>
            <a:avLst/>
            <a:gdLst/>
            <a:ahLst/>
            <a:cxnLst/>
            <a:rect r="r" b="b" t="t" l="l"/>
            <a:pathLst>
              <a:path h="5489548" w="6987971">
                <a:moveTo>
                  <a:pt x="0" y="0"/>
                </a:moveTo>
                <a:lnTo>
                  <a:pt x="6987972" y="0"/>
                </a:lnTo>
                <a:lnTo>
                  <a:pt x="6987972" y="5489548"/>
                </a:lnTo>
                <a:lnTo>
                  <a:pt x="0" y="5489548"/>
                </a:lnTo>
                <a:lnTo>
                  <a:pt x="0" y="0"/>
                </a:lnTo>
                <a:close/>
              </a:path>
            </a:pathLst>
          </a:custGeom>
          <a:blipFill>
            <a:blip r:embed="rId3"/>
            <a:stretch>
              <a:fillRect l="0" t="0" r="0" b="0"/>
            </a:stretch>
          </a:blipFill>
        </p:spPr>
      </p:sp>
      <p:sp>
        <p:nvSpPr>
          <p:cNvPr name="AutoShape 4" id="4"/>
          <p:cNvSpPr/>
          <p:nvPr/>
        </p:nvSpPr>
        <p:spPr>
          <a:xfrm>
            <a:off x="8818156" y="5546590"/>
            <a:ext cx="1441724" cy="0"/>
          </a:xfrm>
          <a:prstGeom prst="line">
            <a:avLst/>
          </a:prstGeom>
          <a:ln cap="flat" w="104775">
            <a:solidFill>
              <a:srgbClr val="FF3131"/>
            </a:solidFill>
            <a:prstDash val="solid"/>
            <a:headEnd type="none" len="sm" w="sm"/>
            <a:tailEnd type="arrow" len="sm" w="med"/>
          </a:ln>
        </p:spPr>
      </p:sp>
      <p:sp>
        <p:nvSpPr>
          <p:cNvPr name="TextBox 5" id="5"/>
          <p:cNvSpPr txBox="true"/>
          <p:nvPr/>
        </p:nvSpPr>
        <p:spPr>
          <a:xfrm rot="0">
            <a:off x="2948940" y="5839996"/>
            <a:ext cx="12390120" cy="1069341"/>
          </a:xfrm>
          <a:prstGeom prst="rect">
            <a:avLst/>
          </a:prstGeom>
        </p:spPr>
        <p:txBody>
          <a:bodyPr anchor="t" rtlCol="false" tIns="0" lIns="0" bIns="0" rIns="0">
            <a:spAutoFit/>
          </a:bodyPr>
          <a:lstStyle/>
          <a:p>
            <a:pPr algn="ctr">
              <a:lnSpc>
                <a:spcPts val="4059"/>
              </a:lnSpc>
              <a:spcBef>
                <a:spcPct val="0"/>
              </a:spcBef>
            </a:pPr>
            <a:r>
              <a:rPr lang="en-US" b="true" sz="2899">
                <a:solidFill>
                  <a:srgbClr val="000000"/>
                </a:solidFill>
                <a:latin typeface="Times New Roman Bold"/>
                <a:ea typeface="Times New Roman Bold"/>
                <a:cs typeface="Times New Roman Bold"/>
                <a:sym typeface="Times New Roman Bold"/>
              </a:rPr>
              <a:t>Bu ekran, Git'in SSH (Secure Shell) istemcisi olarak hangi programı kullanacağını seçmenizi ister. Seçeneklerin farkları şunlardır:</a:t>
            </a:r>
          </a:p>
        </p:txBody>
      </p:sp>
      <p:sp>
        <p:nvSpPr>
          <p:cNvPr name="TextBox 6" id="6"/>
          <p:cNvSpPr txBox="true"/>
          <p:nvPr/>
        </p:nvSpPr>
        <p:spPr>
          <a:xfrm rot="0">
            <a:off x="938993" y="6912744"/>
            <a:ext cx="8115300" cy="3696336"/>
          </a:xfrm>
          <a:prstGeom prst="rect">
            <a:avLst/>
          </a:prstGeom>
        </p:spPr>
        <p:txBody>
          <a:bodyPr anchor="t" rtlCol="false" tIns="0" lIns="0" bIns="0" rIns="0">
            <a:spAutoFit/>
          </a:bodyPr>
          <a:lstStyle/>
          <a:p>
            <a:pPr algn="ctr">
              <a:lnSpc>
                <a:spcPts val="3639"/>
              </a:lnSpc>
              <a:spcBef>
                <a:spcPct val="0"/>
              </a:spcBef>
            </a:pPr>
            <a:r>
              <a:rPr lang="en-US" b="true" sz="2599">
                <a:solidFill>
                  <a:srgbClr val="000000"/>
                </a:solidFill>
                <a:latin typeface="Times New Roman Bold"/>
                <a:ea typeface="Times New Roman Bold"/>
                <a:cs typeface="Times New Roman Bold"/>
                <a:sym typeface="Times New Roman Bold"/>
              </a:rPr>
              <a:t>1. Use bundled OpenSSH (Önerilen)</a:t>
            </a:r>
          </a:p>
          <a:p>
            <a:pPr algn="just">
              <a:lnSpc>
                <a:spcPts val="3639"/>
              </a:lnSpc>
            </a:pPr>
            <a:r>
              <a:rPr lang="en-US" b="true" sz="2599">
                <a:solidFill>
                  <a:srgbClr val="FF3131"/>
                </a:solidFill>
                <a:latin typeface="Times New Roman Bold"/>
                <a:ea typeface="Times New Roman Bold"/>
                <a:cs typeface="Times New Roman Bold"/>
                <a:sym typeface="Times New Roman Bold"/>
              </a:rPr>
              <a:t>Açıklama</a:t>
            </a:r>
            <a:r>
              <a:rPr lang="en-US" b="true" sz="2599">
                <a:solidFill>
                  <a:srgbClr val="000000"/>
                </a:solidFill>
                <a:latin typeface="Times New Roman Bold"/>
                <a:ea typeface="Times New Roman Bold"/>
                <a:cs typeface="Times New Roman Bold"/>
                <a:sym typeface="Times New Roman Bold"/>
              </a:rPr>
              <a:t>: Git ile birlikte gelen ssh.exe dosyasını kullanır.</a:t>
            </a:r>
          </a:p>
          <a:p>
            <a:pPr algn="just">
              <a:lnSpc>
                <a:spcPts val="3639"/>
              </a:lnSpc>
            </a:pPr>
            <a:r>
              <a:rPr lang="en-US" b="true" sz="2599">
                <a:solidFill>
                  <a:srgbClr val="FF3131"/>
                </a:solidFill>
                <a:latin typeface="Times New Roman Bold"/>
                <a:ea typeface="Times New Roman Bold"/>
                <a:cs typeface="Times New Roman Bold"/>
                <a:sym typeface="Times New Roman Bold"/>
              </a:rPr>
              <a:t>Avantaj</a:t>
            </a:r>
            <a:r>
              <a:rPr lang="en-US" b="true" sz="2599">
                <a:solidFill>
                  <a:srgbClr val="000000"/>
                </a:solidFill>
                <a:latin typeface="Times New Roman Bold"/>
                <a:ea typeface="Times New Roman Bold"/>
                <a:cs typeface="Times New Roman Bold"/>
                <a:sym typeface="Times New Roman Bold"/>
              </a:rPr>
              <a:t>: Git kurulumuyla entegre olarak çalışır, ek bir yapılandırma gerekmez. Çoğu kullanıcı için en uygun seçenektir.</a:t>
            </a:r>
          </a:p>
          <a:p>
            <a:pPr algn="just">
              <a:lnSpc>
                <a:spcPts val="3639"/>
              </a:lnSpc>
            </a:pPr>
            <a:r>
              <a:rPr lang="en-US" b="true" sz="2599">
                <a:solidFill>
                  <a:srgbClr val="FF3131"/>
                </a:solidFill>
                <a:latin typeface="Times New Roman Bold"/>
                <a:ea typeface="Times New Roman Bold"/>
                <a:cs typeface="Times New Roman Bold"/>
                <a:sym typeface="Times New Roman Bold"/>
              </a:rPr>
              <a:t>Kısıtlama</a:t>
            </a:r>
            <a:r>
              <a:rPr lang="en-US" b="true" sz="2599">
                <a:solidFill>
                  <a:srgbClr val="000000"/>
                </a:solidFill>
                <a:latin typeface="Times New Roman Bold"/>
                <a:ea typeface="Times New Roman Bold"/>
                <a:cs typeface="Times New Roman Bold"/>
                <a:sym typeface="Times New Roman Bold"/>
              </a:rPr>
              <a:t>: Eğer sistemde başka bir OpenSSH kuruluysa, onun yerine Git'in SSH istemcisi kullanılır.</a:t>
            </a:r>
          </a:p>
          <a:p>
            <a:pPr algn="just">
              <a:lnSpc>
                <a:spcPts val="3639"/>
              </a:lnSpc>
            </a:pPr>
          </a:p>
        </p:txBody>
      </p:sp>
      <p:sp>
        <p:nvSpPr>
          <p:cNvPr name="TextBox 7" id="7"/>
          <p:cNvSpPr txBox="true"/>
          <p:nvPr/>
        </p:nvSpPr>
        <p:spPr>
          <a:xfrm rot="0">
            <a:off x="9243680" y="6931794"/>
            <a:ext cx="8445293" cy="3473450"/>
          </a:xfrm>
          <a:prstGeom prst="rect">
            <a:avLst/>
          </a:prstGeom>
        </p:spPr>
        <p:txBody>
          <a:bodyPr anchor="t" rtlCol="false" tIns="0" lIns="0" bIns="0" rIns="0">
            <a:spAutoFit/>
          </a:bodyPr>
          <a:lstStyle/>
          <a:p>
            <a:pPr algn="ctr">
              <a:lnSpc>
                <a:spcPts val="3079"/>
              </a:lnSpc>
              <a:spcBef>
                <a:spcPct val="0"/>
              </a:spcBef>
            </a:pPr>
            <a:r>
              <a:rPr lang="en-US" b="true" sz="2199">
                <a:solidFill>
                  <a:srgbClr val="000000"/>
                </a:solidFill>
                <a:latin typeface="Times New Roman Bold"/>
                <a:ea typeface="Times New Roman Bold"/>
                <a:cs typeface="Times New Roman Bold"/>
                <a:sym typeface="Times New Roman Bold"/>
              </a:rPr>
              <a:t>2</a:t>
            </a:r>
            <a:r>
              <a:rPr lang="en-US" b="true" sz="2199">
                <a:solidFill>
                  <a:srgbClr val="000000"/>
                </a:solidFill>
                <a:latin typeface="Times New Roman Bold"/>
                <a:ea typeface="Times New Roman Bold"/>
                <a:cs typeface="Times New Roman Bold"/>
                <a:sym typeface="Times New Roman Bold"/>
              </a:rPr>
              <a:t>. Use external OpenSSH</a:t>
            </a:r>
          </a:p>
          <a:p>
            <a:pPr algn="l">
              <a:lnSpc>
                <a:spcPts val="3079"/>
              </a:lnSpc>
            </a:pPr>
            <a:r>
              <a:rPr lang="en-US" b="true" sz="2199">
                <a:solidFill>
                  <a:srgbClr val="FF3131"/>
                </a:solidFill>
                <a:latin typeface="Times New Roman Bold"/>
                <a:ea typeface="Times New Roman Bold"/>
                <a:cs typeface="Times New Roman Bold"/>
                <a:sym typeface="Times New Roman Bold"/>
              </a:rPr>
              <a:t>Açıklama</a:t>
            </a:r>
            <a:r>
              <a:rPr lang="en-US" b="true" sz="2199">
                <a:solidFill>
                  <a:srgbClr val="000000"/>
                </a:solidFill>
                <a:latin typeface="Times New Roman Bold"/>
                <a:ea typeface="Times New Roman Bold"/>
                <a:cs typeface="Times New Roman Bold"/>
                <a:sym typeface="Times New Roman Bold"/>
              </a:rPr>
              <a:t>: Sistemde halihazırda kurulu olan dış bir OpenSSH istemcisini kullanır (örneğin, Windows veya başka bir yazılım tarafından sağlanan SSH).</a:t>
            </a:r>
          </a:p>
          <a:p>
            <a:pPr algn="l">
              <a:lnSpc>
                <a:spcPts val="3079"/>
              </a:lnSpc>
            </a:pPr>
            <a:r>
              <a:rPr lang="en-US" b="true" sz="2199">
                <a:solidFill>
                  <a:srgbClr val="FF3131"/>
                </a:solidFill>
                <a:latin typeface="Times New Roman Bold"/>
                <a:ea typeface="Times New Roman Bold"/>
                <a:cs typeface="Times New Roman Bold"/>
                <a:sym typeface="Times New Roman Bold"/>
              </a:rPr>
              <a:t>Avantaj</a:t>
            </a:r>
            <a:r>
              <a:rPr lang="en-US" b="true" sz="2199">
                <a:solidFill>
                  <a:srgbClr val="000000"/>
                </a:solidFill>
                <a:latin typeface="Times New Roman Bold"/>
                <a:ea typeface="Times New Roman Bold"/>
                <a:cs typeface="Times New Roman Bold"/>
                <a:sym typeface="Times New Roman Bold"/>
              </a:rPr>
              <a:t>: Git'in kendi SSH istemcisini kurmadan, mevcut bir OpenSSH yapılandırmasını kullanabilirsiniz.</a:t>
            </a:r>
          </a:p>
          <a:p>
            <a:pPr algn="l">
              <a:lnSpc>
                <a:spcPts val="3079"/>
              </a:lnSpc>
            </a:pPr>
            <a:r>
              <a:rPr lang="en-US" b="true" sz="2199">
                <a:solidFill>
                  <a:srgbClr val="FF3131"/>
                </a:solidFill>
                <a:latin typeface="Times New Roman Bold"/>
                <a:ea typeface="Times New Roman Bold"/>
                <a:cs typeface="Times New Roman Bold"/>
                <a:sym typeface="Times New Roman Bold"/>
              </a:rPr>
              <a:t>Kısıtlama</a:t>
            </a:r>
            <a:r>
              <a:rPr lang="en-US" b="true" sz="2199">
                <a:solidFill>
                  <a:srgbClr val="000000"/>
                </a:solidFill>
                <a:latin typeface="Times New Roman Bold"/>
                <a:ea typeface="Times New Roman Bold"/>
                <a:cs typeface="Times New Roman Bold"/>
                <a:sym typeface="Times New Roman Bold"/>
              </a:rPr>
              <a:t>: PATH ayarları düzgün yapılandırılmamışsa sorun çıkabilir ve ekstra ayar gerektirebilir.</a:t>
            </a:r>
          </a:p>
          <a:p>
            <a:pPr algn="l">
              <a:lnSpc>
                <a:spcPts val="2520"/>
              </a:lnSpc>
            </a:pP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5650014" y="359973"/>
            <a:ext cx="6987971" cy="5489548"/>
          </a:xfrm>
          <a:custGeom>
            <a:avLst/>
            <a:gdLst/>
            <a:ahLst/>
            <a:cxnLst/>
            <a:rect r="r" b="b" t="t" l="l"/>
            <a:pathLst>
              <a:path h="5489548" w="6987971">
                <a:moveTo>
                  <a:pt x="0" y="0"/>
                </a:moveTo>
                <a:lnTo>
                  <a:pt x="6987972" y="0"/>
                </a:lnTo>
                <a:lnTo>
                  <a:pt x="6987972" y="5489548"/>
                </a:lnTo>
                <a:lnTo>
                  <a:pt x="0" y="5489548"/>
                </a:lnTo>
                <a:lnTo>
                  <a:pt x="0" y="0"/>
                </a:lnTo>
                <a:close/>
              </a:path>
            </a:pathLst>
          </a:custGeom>
          <a:blipFill>
            <a:blip r:embed="rId3"/>
            <a:stretch>
              <a:fillRect l="0" t="0" r="0" b="0"/>
            </a:stretch>
          </a:blipFill>
        </p:spPr>
      </p:sp>
      <p:sp>
        <p:nvSpPr>
          <p:cNvPr name="AutoShape 4" id="4"/>
          <p:cNvSpPr/>
          <p:nvPr/>
        </p:nvSpPr>
        <p:spPr>
          <a:xfrm>
            <a:off x="8818156" y="5546590"/>
            <a:ext cx="1441724" cy="0"/>
          </a:xfrm>
          <a:prstGeom prst="line">
            <a:avLst/>
          </a:prstGeom>
          <a:ln cap="flat" w="104775">
            <a:solidFill>
              <a:srgbClr val="FF3131"/>
            </a:solidFill>
            <a:prstDash val="solid"/>
            <a:headEnd type="none" len="sm" w="sm"/>
            <a:tailEnd type="arrow" len="sm" w="med"/>
          </a:ln>
        </p:spPr>
      </p:sp>
      <p:sp>
        <p:nvSpPr>
          <p:cNvPr name="TextBox 5" id="5"/>
          <p:cNvSpPr txBox="true"/>
          <p:nvPr/>
        </p:nvSpPr>
        <p:spPr>
          <a:xfrm rot="0">
            <a:off x="2948940" y="5839996"/>
            <a:ext cx="12390120" cy="1069341"/>
          </a:xfrm>
          <a:prstGeom prst="rect">
            <a:avLst/>
          </a:prstGeom>
        </p:spPr>
        <p:txBody>
          <a:bodyPr anchor="t" rtlCol="false" tIns="0" lIns="0" bIns="0" rIns="0">
            <a:spAutoFit/>
          </a:bodyPr>
          <a:lstStyle/>
          <a:p>
            <a:pPr algn="ctr">
              <a:lnSpc>
                <a:spcPts val="4059"/>
              </a:lnSpc>
              <a:spcBef>
                <a:spcPct val="0"/>
              </a:spcBef>
            </a:pPr>
            <a:r>
              <a:rPr lang="en-US" b="true" sz="2899">
                <a:solidFill>
                  <a:srgbClr val="000000"/>
                </a:solidFill>
                <a:latin typeface="Times New Roman Bold"/>
                <a:ea typeface="Times New Roman Bold"/>
                <a:cs typeface="Times New Roman Bold"/>
                <a:sym typeface="Times New Roman Bold"/>
              </a:rPr>
              <a:t>Bu ekran, Git kurulumunda dosya satır sonu dönüşümleri (line ending conversions) için bir ayarı seçmenizi ister. Seçenekler şunlardır:</a:t>
            </a:r>
          </a:p>
        </p:txBody>
      </p:sp>
      <p:sp>
        <p:nvSpPr>
          <p:cNvPr name="TextBox 6" id="6"/>
          <p:cNvSpPr txBox="true"/>
          <p:nvPr/>
        </p:nvSpPr>
        <p:spPr>
          <a:xfrm rot="0">
            <a:off x="1028700" y="6941319"/>
            <a:ext cx="5304760" cy="3489325"/>
          </a:xfrm>
          <a:prstGeom prst="rect">
            <a:avLst/>
          </a:prstGeom>
        </p:spPr>
        <p:txBody>
          <a:bodyPr anchor="t" rtlCol="false" tIns="0" lIns="0" bIns="0" rIns="0">
            <a:spAutoFit/>
          </a:bodyPr>
          <a:lstStyle/>
          <a:p>
            <a:pPr algn="ctr">
              <a:lnSpc>
                <a:spcPts val="2799"/>
              </a:lnSpc>
            </a:pPr>
            <a:r>
              <a:rPr lang="en-US" sz="1999" b="true">
                <a:solidFill>
                  <a:srgbClr val="000000"/>
                </a:solidFill>
                <a:latin typeface="Times New Roman Bold"/>
                <a:ea typeface="Times New Roman Bold"/>
                <a:cs typeface="Times New Roman Bold"/>
                <a:sym typeface="Times New Roman Bold"/>
              </a:rPr>
              <a:t>1. Checkout Windows-style, commit Unix-style line endings</a:t>
            </a:r>
          </a:p>
          <a:p>
            <a:pPr algn="just">
              <a:lnSpc>
                <a:spcPts val="2240"/>
              </a:lnSpc>
            </a:pPr>
            <a:r>
              <a:rPr lang="en-US" sz="1600" b="true">
                <a:solidFill>
                  <a:srgbClr val="FF3131"/>
                </a:solidFill>
                <a:latin typeface="Times New Roman Bold"/>
                <a:ea typeface="Times New Roman Bold"/>
                <a:cs typeface="Times New Roman Bold"/>
                <a:sym typeface="Times New Roman Bold"/>
              </a:rPr>
              <a:t>Açıklama</a:t>
            </a:r>
            <a:r>
              <a:rPr lang="en-US" sz="1600" b="true">
                <a:solidFill>
                  <a:srgbClr val="000000"/>
                </a:solidFill>
                <a:latin typeface="Times New Roman Bold"/>
                <a:ea typeface="Times New Roman Bold"/>
                <a:cs typeface="Times New Roman Bold"/>
                <a:sym typeface="Times New Roman Bold"/>
              </a:rPr>
              <a:t>: Git, dosyaları checkout işlemi sırasında Windows’un kullandığı CRLF satır sonu biçimine dönüştürür. Commit işlemi sırasında ise LF (Unix biçimi) olarak saklar.</a:t>
            </a:r>
          </a:p>
          <a:p>
            <a:pPr algn="just">
              <a:lnSpc>
                <a:spcPts val="2240"/>
              </a:lnSpc>
            </a:pPr>
            <a:r>
              <a:rPr lang="en-US" sz="1600" b="true">
                <a:solidFill>
                  <a:srgbClr val="FF3131"/>
                </a:solidFill>
                <a:latin typeface="Times New Roman Bold"/>
                <a:ea typeface="Times New Roman Bold"/>
                <a:cs typeface="Times New Roman Bold"/>
                <a:sym typeface="Times New Roman Bold"/>
              </a:rPr>
              <a:t>Avantaj</a:t>
            </a:r>
            <a:r>
              <a:rPr lang="en-US" sz="1600" b="true">
                <a:solidFill>
                  <a:srgbClr val="000000"/>
                </a:solidFill>
                <a:latin typeface="Times New Roman Bold"/>
                <a:ea typeface="Times New Roman Bold"/>
                <a:cs typeface="Times New Roman Bold"/>
                <a:sym typeface="Times New Roman Bold"/>
              </a:rPr>
              <a:t>: Windows ile Linux/Mac gibi farklı platformlarda çalışırken uyumluluk sağlar. Platformlar arası projeler için genelde güvenilir ve önerilen bir seçenektir.</a:t>
            </a:r>
          </a:p>
          <a:p>
            <a:pPr algn="just">
              <a:lnSpc>
                <a:spcPts val="2240"/>
              </a:lnSpc>
            </a:pPr>
            <a:r>
              <a:rPr lang="en-US" sz="1600" b="true">
                <a:solidFill>
                  <a:srgbClr val="FF3131"/>
                </a:solidFill>
                <a:latin typeface="Times New Roman Bold"/>
                <a:ea typeface="Times New Roman Bold"/>
                <a:cs typeface="Times New Roman Bold"/>
                <a:sym typeface="Times New Roman Bold"/>
              </a:rPr>
              <a:t>Kısıtlama</a:t>
            </a:r>
            <a:r>
              <a:rPr lang="en-US" sz="1600" b="true">
                <a:solidFill>
                  <a:srgbClr val="000000"/>
                </a:solidFill>
                <a:latin typeface="Times New Roman Bold"/>
                <a:ea typeface="Times New Roman Bold"/>
                <a:cs typeface="Times New Roman Bold"/>
                <a:sym typeface="Times New Roman Bold"/>
              </a:rPr>
              <a:t>: Satır sonlarını dönüştürme işlemi, bazı durumlarda beklenmedik sorunlara yol açabilir (örneğin, binary dosyalar yanlışlıkla dönüştürülürse).</a:t>
            </a:r>
          </a:p>
          <a:p>
            <a:pPr algn="just">
              <a:lnSpc>
                <a:spcPts val="2100"/>
              </a:lnSpc>
              <a:spcBef>
                <a:spcPct val="0"/>
              </a:spcBef>
            </a:pPr>
          </a:p>
        </p:txBody>
      </p:sp>
      <p:sp>
        <p:nvSpPr>
          <p:cNvPr name="TextBox 7" id="7"/>
          <p:cNvSpPr txBox="true"/>
          <p:nvPr/>
        </p:nvSpPr>
        <p:spPr>
          <a:xfrm rot="0">
            <a:off x="6491620" y="6931794"/>
            <a:ext cx="5304760" cy="3413125"/>
          </a:xfrm>
          <a:prstGeom prst="rect">
            <a:avLst/>
          </a:prstGeom>
        </p:spPr>
        <p:txBody>
          <a:bodyPr anchor="t" rtlCol="false" tIns="0" lIns="0" bIns="0" rIns="0">
            <a:spAutoFit/>
          </a:bodyPr>
          <a:lstStyle/>
          <a:p>
            <a:pPr algn="ctr">
              <a:lnSpc>
                <a:spcPts val="3079"/>
              </a:lnSpc>
            </a:pPr>
            <a:r>
              <a:rPr lang="en-US" sz="2199" b="true">
                <a:solidFill>
                  <a:srgbClr val="000000"/>
                </a:solidFill>
                <a:latin typeface="Times New Roman Bold"/>
                <a:ea typeface="Times New Roman Bold"/>
                <a:cs typeface="Times New Roman Bold"/>
                <a:sym typeface="Times New Roman Bold"/>
              </a:rPr>
              <a:t>2. Checkout as-is, commit Unix-style line endings</a:t>
            </a:r>
          </a:p>
          <a:p>
            <a:pPr algn="just">
              <a:lnSpc>
                <a:spcPts val="2380"/>
              </a:lnSpc>
            </a:pPr>
            <a:r>
              <a:rPr lang="en-US" sz="1700" b="true">
                <a:solidFill>
                  <a:srgbClr val="FF3131"/>
                </a:solidFill>
                <a:latin typeface="Times New Roman Bold"/>
                <a:ea typeface="Times New Roman Bold"/>
                <a:cs typeface="Times New Roman Bold"/>
                <a:sym typeface="Times New Roman Bold"/>
              </a:rPr>
              <a:t>Açıklama</a:t>
            </a:r>
            <a:r>
              <a:rPr lang="en-US" sz="1700" b="true">
                <a:solidFill>
                  <a:srgbClr val="000000"/>
                </a:solidFill>
                <a:latin typeface="Times New Roman Bold"/>
                <a:ea typeface="Times New Roman Bold"/>
                <a:cs typeface="Times New Roman Bold"/>
                <a:sym typeface="Times New Roman Bold"/>
              </a:rPr>
              <a:t>: Git, checkout işlemi sırasında dosyaları olduğu gibi bırakır (CRLF veya LF). Ancak, commit işlemi sırasında satır sonlarını her zaman LF olarak saklar.</a:t>
            </a:r>
          </a:p>
          <a:p>
            <a:pPr algn="just">
              <a:lnSpc>
                <a:spcPts val="2380"/>
              </a:lnSpc>
            </a:pPr>
            <a:r>
              <a:rPr lang="en-US" sz="1700" b="true">
                <a:solidFill>
                  <a:srgbClr val="FF3131"/>
                </a:solidFill>
                <a:latin typeface="Times New Roman Bold"/>
                <a:ea typeface="Times New Roman Bold"/>
                <a:cs typeface="Times New Roman Bold"/>
                <a:sym typeface="Times New Roman Bold"/>
              </a:rPr>
              <a:t>Avantaj</a:t>
            </a:r>
            <a:r>
              <a:rPr lang="en-US" sz="1700" b="true">
                <a:solidFill>
                  <a:srgbClr val="000000"/>
                </a:solidFill>
                <a:latin typeface="Times New Roman Bold"/>
                <a:ea typeface="Times New Roman Bold"/>
                <a:cs typeface="Times New Roman Bold"/>
                <a:sym typeface="Times New Roman Bold"/>
              </a:rPr>
              <a:t>: Her zaman Unix biçiminde saklanmasını sağlayarak kodun farklı sistemlerde tutarlılığını korur.</a:t>
            </a:r>
          </a:p>
          <a:p>
            <a:pPr algn="just">
              <a:lnSpc>
                <a:spcPts val="2380"/>
              </a:lnSpc>
            </a:pPr>
            <a:r>
              <a:rPr lang="en-US" sz="1700" b="true">
                <a:solidFill>
                  <a:srgbClr val="FF3131"/>
                </a:solidFill>
                <a:latin typeface="Times New Roman Bold"/>
                <a:ea typeface="Times New Roman Bold"/>
                <a:cs typeface="Times New Roman Bold"/>
                <a:sym typeface="Times New Roman Bold"/>
              </a:rPr>
              <a:t>Kısıtlama</a:t>
            </a:r>
            <a:r>
              <a:rPr lang="en-US" sz="1700" b="true">
                <a:solidFill>
                  <a:srgbClr val="000000"/>
                </a:solidFill>
                <a:latin typeface="Times New Roman Bold"/>
                <a:ea typeface="Times New Roman Bold"/>
                <a:cs typeface="Times New Roman Bold"/>
                <a:sym typeface="Times New Roman Bold"/>
              </a:rPr>
              <a:t>: Windows ortamında dosyalar CRLF olarak değil de LF olarak açılırsa, bazı araçlar veya metin düzenleyiciler uyumsuz davranabilir.</a:t>
            </a:r>
          </a:p>
          <a:p>
            <a:pPr algn="just">
              <a:lnSpc>
                <a:spcPts val="1820"/>
              </a:lnSpc>
              <a:spcBef>
                <a:spcPct val="0"/>
              </a:spcBef>
            </a:pPr>
          </a:p>
        </p:txBody>
      </p:sp>
      <p:sp>
        <p:nvSpPr>
          <p:cNvPr name="TextBox 8" id="8"/>
          <p:cNvSpPr txBox="true"/>
          <p:nvPr/>
        </p:nvSpPr>
        <p:spPr>
          <a:xfrm rot="0">
            <a:off x="11958305" y="6931794"/>
            <a:ext cx="5630988" cy="3406775"/>
          </a:xfrm>
          <a:prstGeom prst="rect">
            <a:avLst/>
          </a:prstGeom>
        </p:spPr>
        <p:txBody>
          <a:bodyPr anchor="t" rtlCol="false" tIns="0" lIns="0" bIns="0" rIns="0">
            <a:spAutoFit/>
          </a:bodyPr>
          <a:lstStyle/>
          <a:p>
            <a:pPr algn="ctr">
              <a:lnSpc>
                <a:spcPts val="3079"/>
              </a:lnSpc>
            </a:pPr>
            <a:r>
              <a:rPr lang="en-US" sz="2199" b="true">
                <a:solidFill>
                  <a:srgbClr val="000000"/>
                </a:solidFill>
                <a:latin typeface="Times New Roman Bold"/>
                <a:ea typeface="Times New Roman Bold"/>
                <a:cs typeface="Times New Roman Bold"/>
                <a:sym typeface="Times New Roman Bold"/>
              </a:rPr>
              <a:t>3. Checkout as-is, commit as-is</a:t>
            </a:r>
          </a:p>
          <a:p>
            <a:pPr algn="just">
              <a:lnSpc>
                <a:spcPts val="2659"/>
              </a:lnSpc>
            </a:pPr>
            <a:r>
              <a:rPr lang="en-US" sz="1899" b="true">
                <a:solidFill>
                  <a:srgbClr val="FF3131"/>
                </a:solidFill>
                <a:latin typeface="Times New Roman Bold"/>
                <a:ea typeface="Times New Roman Bold"/>
                <a:cs typeface="Times New Roman Bold"/>
                <a:sym typeface="Times New Roman Bold"/>
              </a:rPr>
              <a:t>Açıklama</a:t>
            </a:r>
            <a:r>
              <a:rPr lang="en-US" sz="1899" b="true">
                <a:solidFill>
                  <a:srgbClr val="000000"/>
                </a:solidFill>
                <a:latin typeface="Times New Roman Bold"/>
                <a:ea typeface="Times New Roman Bold"/>
                <a:cs typeface="Times New Roman Bold"/>
                <a:sym typeface="Times New Roman Bold"/>
              </a:rPr>
              <a:t>: Git, checkout ve commit işlemlerinde dosyaların satır sonlarını değiştirmez. Dosyalar hangi biçimdeyse o şekilde kalır.</a:t>
            </a:r>
          </a:p>
          <a:p>
            <a:pPr algn="just">
              <a:lnSpc>
                <a:spcPts val="2659"/>
              </a:lnSpc>
            </a:pPr>
            <a:r>
              <a:rPr lang="en-US" sz="1899" b="true">
                <a:solidFill>
                  <a:srgbClr val="FF3131"/>
                </a:solidFill>
                <a:latin typeface="Times New Roman Bold"/>
                <a:ea typeface="Times New Roman Bold"/>
                <a:cs typeface="Times New Roman Bold"/>
                <a:sym typeface="Times New Roman Bold"/>
              </a:rPr>
              <a:t>Avantaj</a:t>
            </a:r>
            <a:r>
              <a:rPr lang="en-US" sz="1899" b="true">
                <a:solidFill>
                  <a:srgbClr val="000000"/>
                </a:solidFill>
                <a:latin typeface="Times New Roman Bold"/>
                <a:ea typeface="Times New Roman Bold"/>
                <a:cs typeface="Times New Roman Bold"/>
                <a:sym typeface="Times New Roman Bold"/>
              </a:rPr>
              <a:t>: Satır sonlarının değiştirilmesini istemeyen kullanıcılar veya ekipler için uygundur.</a:t>
            </a:r>
          </a:p>
          <a:p>
            <a:pPr algn="just">
              <a:lnSpc>
                <a:spcPts val="2659"/>
              </a:lnSpc>
            </a:pPr>
            <a:r>
              <a:rPr lang="en-US" sz="1899" b="true">
                <a:solidFill>
                  <a:srgbClr val="FF3131"/>
                </a:solidFill>
                <a:latin typeface="Times New Roman Bold"/>
                <a:ea typeface="Times New Roman Bold"/>
                <a:cs typeface="Times New Roman Bold"/>
                <a:sym typeface="Times New Roman Bold"/>
              </a:rPr>
              <a:t>Kısıtlama</a:t>
            </a:r>
            <a:r>
              <a:rPr lang="en-US" sz="1899" b="true">
                <a:solidFill>
                  <a:srgbClr val="000000"/>
                </a:solidFill>
                <a:latin typeface="Times New Roman Bold"/>
                <a:ea typeface="Times New Roman Bold"/>
                <a:cs typeface="Times New Roman Bold"/>
                <a:sym typeface="Times New Roman Bold"/>
              </a:rPr>
              <a:t>: Farklı işletim sistemleri arasında çalışıyorsanız, dosya satır sonu uyumsuzluklarına neden olabilir. Çapraz platform projeleri için önerilmez.</a:t>
            </a:r>
          </a:p>
          <a:p>
            <a:pPr algn="just">
              <a:lnSpc>
                <a:spcPts val="2520"/>
              </a:lnSpc>
            </a:pP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5650014" y="359973"/>
            <a:ext cx="6987971" cy="5489548"/>
          </a:xfrm>
          <a:custGeom>
            <a:avLst/>
            <a:gdLst/>
            <a:ahLst/>
            <a:cxnLst/>
            <a:rect r="r" b="b" t="t" l="l"/>
            <a:pathLst>
              <a:path h="5489548" w="6987971">
                <a:moveTo>
                  <a:pt x="0" y="0"/>
                </a:moveTo>
                <a:lnTo>
                  <a:pt x="6987972" y="0"/>
                </a:lnTo>
                <a:lnTo>
                  <a:pt x="6987972" y="5489548"/>
                </a:lnTo>
                <a:lnTo>
                  <a:pt x="0" y="5489548"/>
                </a:lnTo>
                <a:lnTo>
                  <a:pt x="0" y="0"/>
                </a:lnTo>
                <a:close/>
              </a:path>
            </a:pathLst>
          </a:custGeom>
          <a:blipFill>
            <a:blip r:embed="rId3"/>
            <a:stretch>
              <a:fillRect l="0" t="0" r="0" b="0"/>
            </a:stretch>
          </a:blipFill>
        </p:spPr>
      </p:sp>
      <p:sp>
        <p:nvSpPr>
          <p:cNvPr name="AutoShape 4" id="4"/>
          <p:cNvSpPr/>
          <p:nvPr/>
        </p:nvSpPr>
        <p:spPr>
          <a:xfrm>
            <a:off x="8818156" y="5546590"/>
            <a:ext cx="1441724" cy="0"/>
          </a:xfrm>
          <a:prstGeom prst="line">
            <a:avLst/>
          </a:prstGeom>
          <a:ln cap="flat" w="104775">
            <a:solidFill>
              <a:srgbClr val="FF3131"/>
            </a:solidFill>
            <a:prstDash val="solid"/>
            <a:headEnd type="none" len="sm" w="sm"/>
            <a:tailEnd type="arrow" len="sm" w="med"/>
          </a:ln>
        </p:spPr>
      </p:sp>
      <p:sp>
        <p:nvSpPr>
          <p:cNvPr name="TextBox 5" id="5"/>
          <p:cNvSpPr txBox="true"/>
          <p:nvPr/>
        </p:nvSpPr>
        <p:spPr>
          <a:xfrm rot="0">
            <a:off x="2948940" y="5839996"/>
            <a:ext cx="12390120" cy="1069341"/>
          </a:xfrm>
          <a:prstGeom prst="rect">
            <a:avLst/>
          </a:prstGeom>
        </p:spPr>
        <p:txBody>
          <a:bodyPr anchor="t" rtlCol="false" tIns="0" lIns="0" bIns="0" rIns="0">
            <a:spAutoFit/>
          </a:bodyPr>
          <a:lstStyle/>
          <a:p>
            <a:pPr algn="ctr">
              <a:lnSpc>
                <a:spcPts val="4059"/>
              </a:lnSpc>
              <a:spcBef>
                <a:spcPct val="0"/>
              </a:spcBef>
            </a:pPr>
            <a:r>
              <a:rPr lang="en-US" b="true" sz="2899">
                <a:solidFill>
                  <a:srgbClr val="000000"/>
                </a:solidFill>
                <a:latin typeface="Times New Roman Bold"/>
                <a:ea typeface="Times New Roman Bold"/>
                <a:cs typeface="Times New Roman Bold"/>
                <a:sym typeface="Times New Roman Bold"/>
              </a:rPr>
              <a:t>Bu Ekran, Git Bash ile hangi terminal emülatörünü kullanmak istediğinizi seçmenizi istiyor. Seçenekler şunlardır:</a:t>
            </a:r>
          </a:p>
        </p:txBody>
      </p:sp>
      <p:sp>
        <p:nvSpPr>
          <p:cNvPr name="TextBox 6" id="6"/>
          <p:cNvSpPr txBox="true"/>
          <p:nvPr/>
        </p:nvSpPr>
        <p:spPr>
          <a:xfrm rot="0">
            <a:off x="938993" y="6922269"/>
            <a:ext cx="8115300" cy="3622040"/>
          </a:xfrm>
          <a:prstGeom prst="rect">
            <a:avLst/>
          </a:prstGeom>
        </p:spPr>
        <p:txBody>
          <a:bodyPr anchor="t" rtlCol="false" tIns="0" lIns="0" bIns="0" rIns="0">
            <a:spAutoFit/>
          </a:bodyPr>
          <a:lstStyle/>
          <a:p>
            <a:pPr algn="ctr">
              <a:lnSpc>
                <a:spcPts val="3499"/>
              </a:lnSpc>
              <a:spcBef>
                <a:spcPct val="0"/>
              </a:spcBef>
            </a:pPr>
            <a:r>
              <a:rPr lang="en-US" b="true" sz="2499">
                <a:solidFill>
                  <a:srgbClr val="000000"/>
                </a:solidFill>
                <a:latin typeface="Times New Roman Bold"/>
                <a:ea typeface="Times New Roman Bold"/>
                <a:cs typeface="Times New Roman Bold"/>
                <a:sym typeface="Times New Roman Bold"/>
              </a:rPr>
              <a:t>1. Use MinTTY (the default terminal of MSYS2)</a:t>
            </a:r>
          </a:p>
          <a:p>
            <a:pPr algn="l">
              <a:lnSpc>
                <a:spcPts val="2520"/>
              </a:lnSpc>
            </a:pPr>
            <a:r>
              <a:rPr lang="en-US" b="true" sz="1800">
                <a:solidFill>
                  <a:srgbClr val="FF3131"/>
                </a:solidFill>
                <a:latin typeface="Times New Roman Bold"/>
                <a:ea typeface="Times New Roman Bold"/>
                <a:cs typeface="Times New Roman Bold"/>
                <a:sym typeface="Times New Roman Bold"/>
              </a:rPr>
              <a:t>Açıklama</a:t>
            </a:r>
            <a:r>
              <a:rPr lang="en-US" b="true" sz="1800">
                <a:solidFill>
                  <a:srgbClr val="000000"/>
                </a:solidFill>
                <a:latin typeface="Times New Roman Bold"/>
                <a:ea typeface="Times New Roman Bold"/>
                <a:cs typeface="Times New Roman Bold"/>
                <a:sym typeface="Times New Roman Bold"/>
              </a:rPr>
              <a:t>: Git Bash, terminal emülatörü olarak MinTTY kullanır. Min</a:t>
            </a:r>
            <a:r>
              <a:rPr lang="en-US" b="true" sz="1800">
                <a:solidFill>
                  <a:srgbClr val="000000"/>
                </a:solidFill>
                <a:latin typeface="Times New Roman Bold"/>
                <a:ea typeface="Times New Roman Bold"/>
                <a:cs typeface="Times New Roman Bold"/>
                <a:sym typeface="Times New Roman Bold"/>
              </a:rPr>
              <a:t>TTY, yeniden boyu</a:t>
            </a:r>
            <a:r>
              <a:rPr lang="en-US" b="true" sz="1800">
                <a:solidFill>
                  <a:srgbClr val="000000"/>
                </a:solidFill>
                <a:latin typeface="Times New Roman Bold"/>
                <a:ea typeface="Times New Roman Bold"/>
                <a:cs typeface="Times New Roman Bold"/>
                <a:sym typeface="Times New Roman Bold"/>
              </a:rPr>
              <a:t>t</a:t>
            </a:r>
            <a:r>
              <a:rPr lang="en-US" b="true" sz="1800">
                <a:solidFill>
                  <a:srgbClr val="000000"/>
                </a:solidFill>
                <a:latin typeface="Times New Roman Bold"/>
                <a:ea typeface="Times New Roman Bold"/>
                <a:cs typeface="Times New Roman Bold"/>
                <a:sym typeface="Times New Roman Bold"/>
              </a:rPr>
              <a:t>landırıl</a:t>
            </a:r>
            <a:r>
              <a:rPr lang="en-US" b="true" sz="1800">
                <a:solidFill>
                  <a:srgbClr val="000000"/>
                </a:solidFill>
                <a:latin typeface="Times New Roman Bold"/>
                <a:ea typeface="Times New Roman Bold"/>
                <a:cs typeface="Times New Roman Bold"/>
                <a:sym typeface="Times New Roman Bold"/>
              </a:rPr>
              <a:t>a</a:t>
            </a:r>
            <a:r>
              <a:rPr lang="en-US" b="true" sz="1800">
                <a:solidFill>
                  <a:srgbClr val="000000"/>
                </a:solidFill>
                <a:latin typeface="Times New Roman Bold"/>
                <a:ea typeface="Times New Roman Bold"/>
                <a:cs typeface="Times New Roman Bold"/>
                <a:sym typeface="Times New Roman Bold"/>
              </a:rPr>
              <a:t>bilir</a:t>
            </a:r>
            <a:r>
              <a:rPr lang="en-US" b="true" sz="1800">
                <a:solidFill>
                  <a:srgbClr val="000000"/>
                </a:solidFill>
                <a:latin typeface="Times New Roman Bold"/>
                <a:ea typeface="Times New Roman Bold"/>
                <a:cs typeface="Times New Roman Bold"/>
                <a:sym typeface="Times New Roman Bold"/>
              </a:rPr>
              <a:t> bir pencere, dikdörtgen olmayan seçimler ve Unicode desteği sunar. Ancak, etkileşimli programlar (örneğin Python) MinTTY'de çalıştırılmadan önce winpty ile başlatılmalıdır.</a:t>
            </a:r>
          </a:p>
          <a:p>
            <a:pPr algn="l">
              <a:lnSpc>
                <a:spcPts val="2520"/>
              </a:lnSpc>
            </a:pPr>
            <a:r>
              <a:rPr lang="en-US" b="true" sz="1800">
                <a:solidFill>
                  <a:srgbClr val="FF3131"/>
                </a:solidFill>
                <a:latin typeface="Times New Roman Bold"/>
                <a:ea typeface="Times New Roman Bold"/>
                <a:cs typeface="Times New Roman Bold"/>
                <a:sym typeface="Times New Roman Bold"/>
              </a:rPr>
              <a:t>Avantaj</a:t>
            </a:r>
            <a:r>
              <a:rPr lang="en-US" b="true" sz="1800">
                <a:solidFill>
                  <a:srgbClr val="000000"/>
                </a:solidFill>
                <a:latin typeface="Times New Roman Bold"/>
                <a:ea typeface="Times New Roman Bold"/>
                <a:cs typeface="Times New Roman Bold"/>
                <a:sym typeface="Times New Roman Bold"/>
              </a:rPr>
              <a:t>: Daha modern ve kullanıcı dostu bir terminal deneyimi sağlar.</a:t>
            </a:r>
          </a:p>
          <a:p>
            <a:pPr algn="l">
              <a:lnSpc>
                <a:spcPts val="2520"/>
              </a:lnSpc>
            </a:pPr>
            <a:r>
              <a:rPr lang="en-US" b="true" sz="1800">
                <a:solidFill>
                  <a:srgbClr val="000000"/>
                </a:solidFill>
                <a:latin typeface="Times New Roman Bold"/>
                <a:ea typeface="Times New Roman Bold"/>
                <a:cs typeface="Times New Roman Bold"/>
                <a:sym typeface="Times New Roman Bold"/>
              </a:rPr>
              <a:t>Unicode desteği ve özelleştirilebilirliği ile öne çıkar.</a:t>
            </a:r>
          </a:p>
          <a:p>
            <a:pPr algn="l">
              <a:lnSpc>
                <a:spcPts val="2520"/>
              </a:lnSpc>
            </a:pPr>
            <a:r>
              <a:rPr lang="en-US" b="true" sz="1800">
                <a:solidFill>
                  <a:srgbClr val="000000"/>
                </a:solidFill>
                <a:latin typeface="Times New Roman Bold"/>
                <a:ea typeface="Times New Roman Bold"/>
                <a:cs typeface="Times New Roman Bold"/>
                <a:sym typeface="Times New Roman Bold"/>
              </a:rPr>
              <a:t>Git Bash için önerilen varsayılan terminaldir.</a:t>
            </a:r>
          </a:p>
          <a:p>
            <a:pPr algn="l">
              <a:lnSpc>
                <a:spcPts val="2520"/>
              </a:lnSpc>
            </a:pPr>
            <a:r>
              <a:rPr lang="en-US" b="true" sz="1800">
                <a:solidFill>
                  <a:srgbClr val="FF3131"/>
                </a:solidFill>
                <a:latin typeface="Times New Roman Bold"/>
                <a:ea typeface="Times New Roman Bold"/>
                <a:cs typeface="Times New Roman Bold"/>
                <a:sym typeface="Times New Roman Bold"/>
              </a:rPr>
              <a:t>Kısıtlama</a:t>
            </a:r>
            <a:r>
              <a:rPr lang="en-US" b="true" sz="1800">
                <a:solidFill>
                  <a:srgbClr val="000000"/>
                </a:solidFill>
                <a:latin typeface="Times New Roman Bold"/>
                <a:ea typeface="Times New Roman Bold"/>
                <a:cs typeface="Times New Roman Bold"/>
                <a:sym typeface="Times New Roman Bold"/>
              </a:rPr>
              <a:t>: Etkileşimli Windows programları için ek yapılandırma (örneğin, winpty) gerekebilir.</a:t>
            </a:r>
          </a:p>
          <a:p>
            <a:pPr algn="just">
              <a:lnSpc>
                <a:spcPts val="2520"/>
              </a:lnSpc>
            </a:pPr>
          </a:p>
        </p:txBody>
      </p:sp>
      <p:sp>
        <p:nvSpPr>
          <p:cNvPr name="TextBox 7" id="7"/>
          <p:cNvSpPr txBox="true"/>
          <p:nvPr/>
        </p:nvSpPr>
        <p:spPr>
          <a:xfrm rot="0">
            <a:off x="9243680" y="6931794"/>
            <a:ext cx="8445293" cy="3568700"/>
          </a:xfrm>
          <a:prstGeom prst="rect">
            <a:avLst/>
          </a:prstGeom>
        </p:spPr>
        <p:txBody>
          <a:bodyPr anchor="t" rtlCol="false" tIns="0" lIns="0" bIns="0" rIns="0">
            <a:spAutoFit/>
          </a:bodyPr>
          <a:lstStyle/>
          <a:p>
            <a:pPr algn="ctr">
              <a:lnSpc>
                <a:spcPts val="3079"/>
              </a:lnSpc>
              <a:spcBef>
                <a:spcPct val="0"/>
              </a:spcBef>
            </a:pPr>
            <a:r>
              <a:rPr lang="en-US" b="true" sz="2199">
                <a:solidFill>
                  <a:srgbClr val="000000"/>
                </a:solidFill>
                <a:latin typeface="Times New Roman Bold"/>
                <a:ea typeface="Times New Roman Bold"/>
                <a:cs typeface="Times New Roman Bold"/>
                <a:sym typeface="Times New Roman Bold"/>
              </a:rPr>
              <a:t>2</a:t>
            </a:r>
            <a:r>
              <a:rPr lang="en-US" b="true" sz="2199">
                <a:solidFill>
                  <a:srgbClr val="000000"/>
                </a:solidFill>
                <a:latin typeface="Times New Roman Bold"/>
                <a:ea typeface="Times New Roman Bold"/>
                <a:cs typeface="Times New Roman Bold"/>
                <a:sym typeface="Times New Roman Bold"/>
              </a:rPr>
              <a:t>. Use Windows' default console window</a:t>
            </a:r>
          </a:p>
          <a:p>
            <a:pPr algn="l">
              <a:lnSpc>
                <a:spcPts val="2520"/>
              </a:lnSpc>
            </a:pPr>
            <a:r>
              <a:rPr lang="en-US" b="true" sz="1800">
                <a:solidFill>
                  <a:srgbClr val="FF3131"/>
                </a:solidFill>
                <a:latin typeface="Times New Roman Bold"/>
                <a:ea typeface="Times New Roman Bold"/>
                <a:cs typeface="Times New Roman Bold"/>
                <a:sym typeface="Times New Roman Bold"/>
              </a:rPr>
              <a:t>Açıklama</a:t>
            </a:r>
            <a:r>
              <a:rPr lang="en-US" b="true" sz="1800">
                <a:solidFill>
                  <a:srgbClr val="000000"/>
                </a:solidFill>
                <a:latin typeface="Times New Roman Bold"/>
                <a:ea typeface="Times New Roman Bold"/>
                <a:cs typeface="Times New Roman Bold"/>
                <a:sym typeface="Times New Roman Bold"/>
              </a:rPr>
              <a:t>: Git Bash, Windows'un yerleşik konsol penceresi olan cmd.exe'yi kullanır. Bu seçenek, Windows'taki tüm Win32 konsol programları (örneğin, etkileşimli Python veya Node.js) ile doğrudan çalışır.</a:t>
            </a:r>
          </a:p>
          <a:p>
            <a:pPr algn="l">
              <a:lnSpc>
                <a:spcPts val="2520"/>
              </a:lnSpc>
            </a:pPr>
            <a:r>
              <a:rPr lang="en-US" b="true" sz="1800">
                <a:solidFill>
                  <a:srgbClr val="FF3131"/>
                </a:solidFill>
                <a:latin typeface="Times New Roman Bold"/>
                <a:ea typeface="Times New Roman Bold"/>
                <a:cs typeface="Times New Roman Bold"/>
                <a:sym typeface="Times New Roman Bold"/>
              </a:rPr>
              <a:t>Avantaj</a:t>
            </a:r>
            <a:r>
              <a:rPr lang="en-US" b="true" sz="1800">
                <a:solidFill>
                  <a:srgbClr val="000000"/>
                </a:solidFill>
                <a:latin typeface="Times New Roman Bold"/>
                <a:ea typeface="Times New Roman Bold"/>
                <a:cs typeface="Times New Roman Bold"/>
                <a:sym typeface="Times New Roman Bold"/>
              </a:rPr>
              <a:t>: Windows programlarıyla daha iyi uyumluluk sağlar.</a:t>
            </a:r>
          </a:p>
          <a:p>
            <a:pPr algn="l">
              <a:lnSpc>
                <a:spcPts val="2520"/>
              </a:lnSpc>
            </a:pPr>
            <a:r>
              <a:rPr lang="en-US" b="true" sz="1800">
                <a:solidFill>
                  <a:srgbClr val="000000"/>
                </a:solidFill>
                <a:latin typeface="Times New Roman Bold"/>
                <a:ea typeface="Times New Roman Bold"/>
                <a:cs typeface="Times New Roman Bold"/>
                <a:sym typeface="Times New Roman Bold"/>
              </a:rPr>
              <a:t>Ek yapılandırma gerektirmez.</a:t>
            </a:r>
          </a:p>
          <a:p>
            <a:pPr algn="l">
              <a:lnSpc>
                <a:spcPts val="2520"/>
              </a:lnSpc>
            </a:pPr>
            <a:r>
              <a:rPr lang="en-US" b="true" sz="1800">
                <a:solidFill>
                  <a:srgbClr val="FF3131"/>
                </a:solidFill>
                <a:latin typeface="Times New Roman Bold"/>
                <a:ea typeface="Times New Roman Bold"/>
                <a:cs typeface="Times New Roman Bold"/>
                <a:sym typeface="Times New Roman Bold"/>
              </a:rPr>
              <a:t>Kısıtlama</a:t>
            </a:r>
            <a:r>
              <a:rPr lang="en-US" b="true" sz="1800">
                <a:solidFill>
                  <a:srgbClr val="000000"/>
                </a:solidFill>
                <a:latin typeface="Times New Roman Bold"/>
                <a:ea typeface="Times New Roman Bold"/>
                <a:cs typeface="Times New Roman Bold"/>
                <a:sym typeface="Times New Roman Bold"/>
              </a:rPr>
              <a:t>: Daha sınırlı bir kullanıcı deneyimi sunar (örneğin, yeniden boyutlandırma veya Unicode desteği sınırlıdır).</a:t>
            </a:r>
          </a:p>
          <a:p>
            <a:pPr algn="l">
              <a:lnSpc>
                <a:spcPts val="2520"/>
              </a:lnSpc>
            </a:pPr>
            <a:r>
              <a:rPr lang="en-US" b="true" sz="1800">
                <a:solidFill>
                  <a:srgbClr val="000000"/>
                </a:solidFill>
                <a:latin typeface="Times New Roman Bold"/>
                <a:ea typeface="Times New Roman Bold"/>
                <a:cs typeface="Times New Roman Bold"/>
                <a:sym typeface="Times New Roman Bold"/>
              </a:rPr>
              <a:t>Windows 10'dan önceki sürümlerde dikdörtgen metin seçimleriyle sınırlıdır ve yeniden boyutlandırılamaz.</a:t>
            </a:r>
          </a:p>
          <a:p>
            <a:pPr algn="l">
              <a:lnSpc>
                <a:spcPts val="2520"/>
              </a:lnSpc>
            </a:pP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TextBox 3" id="3"/>
          <p:cNvSpPr txBox="true"/>
          <p:nvPr/>
        </p:nvSpPr>
        <p:spPr>
          <a:xfrm rot="0">
            <a:off x="0" y="1306828"/>
            <a:ext cx="18288000" cy="7406644"/>
          </a:xfrm>
          <a:prstGeom prst="rect">
            <a:avLst/>
          </a:prstGeom>
        </p:spPr>
        <p:txBody>
          <a:bodyPr anchor="t" rtlCol="false" tIns="0" lIns="0" bIns="0" rIns="0">
            <a:spAutoFit/>
          </a:bodyPr>
          <a:lstStyle/>
          <a:p>
            <a:pPr algn="ctr">
              <a:lnSpc>
                <a:spcPts val="9659"/>
              </a:lnSpc>
            </a:pPr>
            <a:r>
              <a:rPr lang="en-US" sz="6899" b="true">
                <a:solidFill>
                  <a:srgbClr val="000000"/>
                </a:solidFill>
                <a:latin typeface="Times New Roman Bold"/>
                <a:ea typeface="Times New Roman Bold"/>
                <a:cs typeface="Times New Roman Bold"/>
                <a:sym typeface="Times New Roman Bold"/>
              </a:rPr>
              <a:t>Git</a:t>
            </a:r>
            <a:r>
              <a:rPr lang="en-US" sz="6899">
                <a:solidFill>
                  <a:srgbClr val="000000"/>
                </a:solidFill>
                <a:latin typeface="Times New Roman"/>
                <a:ea typeface="Times New Roman"/>
                <a:cs typeface="Times New Roman"/>
                <a:sym typeface="Times New Roman"/>
              </a:rPr>
              <a:t>, yazılım geliştirme süreçlerinde en yaygın kullanılan </a:t>
            </a:r>
            <a:r>
              <a:rPr lang="en-US" sz="6899" b="true">
                <a:solidFill>
                  <a:srgbClr val="000000"/>
                </a:solidFill>
                <a:latin typeface="Times New Roman Bold"/>
                <a:ea typeface="Times New Roman Bold"/>
                <a:cs typeface="Times New Roman Bold"/>
                <a:sym typeface="Times New Roman Bold"/>
              </a:rPr>
              <a:t>versiyon kontrol sistemidir</a:t>
            </a:r>
            <a:r>
              <a:rPr lang="en-US" sz="6899">
                <a:solidFill>
                  <a:srgbClr val="000000"/>
                </a:solidFill>
                <a:latin typeface="Times New Roman"/>
                <a:ea typeface="Times New Roman"/>
                <a:cs typeface="Times New Roman"/>
                <a:sym typeface="Times New Roman"/>
              </a:rPr>
              <a:t>. Bu sunumda, Git'in ne olduğunu ve yazılım geliştirmede </a:t>
            </a:r>
            <a:r>
              <a:rPr lang="en-US" sz="6899" b="true">
                <a:solidFill>
                  <a:srgbClr val="000000"/>
                </a:solidFill>
                <a:latin typeface="Times New Roman Bold"/>
                <a:ea typeface="Times New Roman Bold"/>
                <a:cs typeface="Times New Roman Bold"/>
                <a:sym typeface="Times New Roman Bold"/>
              </a:rPr>
              <a:t>versiyon kontrolünün önemini</a:t>
            </a:r>
            <a:r>
              <a:rPr lang="en-US" sz="6899">
                <a:solidFill>
                  <a:srgbClr val="000000"/>
                </a:solidFill>
                <a:latin typeface="Times New Roman"/>
                <a:ea typeface="Times New Roman"/>
                <a:cs typeface="Times New Roman"/>
                <a:sym typeface="Times New Roman"/>
              </a:rPr>
              <a:t> keşfedeceğiz.</a:t>
            </a:r>
          </a:p>
          <a:p>
            <a:pPr algn="ctr">
              <a:lnSpc>
                <a:spcPts val="9659"/>
              </a:lnSpc>
              <a:spcBef>
                <a:spcPct val="0"/>
              </a:spcBef>
            </a:pP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5650014" y="359973"/>
            <a:ext cx="6987971" cy="5489548"/>
          </a:xfrm>
          <a:custGeom>
            <a:avLst/>
            <a:gdLst/>
            <a:ahLst/>
            <a:cxnLst/>
            <a:rect r="r" b="b" t="t" l="l"/>
            <a:pathLst>
              <a:path h="5489548" w="6987971">
                <a:moveTo>
                  <a:pt x="0" y="0"/>
                </a:moveTo>
                <a:lnTo>
                  <a:pt x="6987972" y="0"/>
                </a:lnTo>
                <a:lnTo>
                  <a:pt x="6987972" y="5489548"/>
                </a:lnTo>
                <a:lnTo>
                  <a:pt x="0" y="5489548"/>
                </a:lnTo>
                <a:lnTo>
                  <a:pt x="0" y="0"/>
                </a:lnTo>
                <a:close/>
              </a:path>
            </a:pathLst>
          </a:custGeom>
          <a:blipFill>
            <a:blip r:embed="rId3"/>
            <a:stretch>
              <a:fillRect l="0" t="0" r="0" b="0"/>
            </a:stretch>
          </a:blipFill>
        </p:spPr>
      </p:sp>
      <p:sp>
        <p:nvSpPr>
          <p:cNvPr name="AutoShape 4" id="4"/>
          <p:cNvSpPr/>
          <p:nvPr/>
        </p:nvSpPr>
        <p:spPr>
          <a:xfrm>
            <a:off x="8818156" y="5546590"/>
            <a:ext cx="1441724" cy="0"/>
          </a:xfrm>
          <a:prstGeom prst="line">
            <a:avLst/>
          </a:prstGeom>
          <a:ln cap="flat" w="104775">
            <a:solidFill>
              <a:srgbClr val="FF3131"/>
            </a:solidFill>
            <a:prstDash val="solid"/>
            <a:headEnd type="none" len="sm" w="sm"/>
            <a:tailEnd type="arrow" len="sm" w="med"/>
          </a:ln>
        </p:spPr>
      </p:sp>
      <p:sp>
        <p:nvSpPr>
          <p:cNvPr name="TextBox 5" id="5"/>
          <p:cNvSpPr txBox="true"/>
          <p:nvPr/>
        </p:nvSpPr>
        <p:spPr>
          <a:xfrm rot="0">
            <a:off x="2948940" y="5839996"/>
            <a:ext cx="12390120" cy="1069341"/>
          </a:xfrm>
          <a:prstGeom prst="rect">
            <a:avLst/>
          </a:prstGeom>
        </p:spPr>
        <p:txBody>
          <a:bodyPr anchor="t" rtlCol="false" tIns="0" lIns="0" bIns="0" rIns="0">
            <a:spAutoFit/>
          </a:bodyPr>
          <a:lstStyle/>
          <a:p>
            <a:pPr algn="ctr">
              <a:lnSpc>
                <a:spcPts val="4059"/>
              </a:lnSpc>
              <a:spcBef>
                <a:spcPct val="0"/>
              </a:spcBef>
            </a:pPr>
            <a:r>
              <a:rPr lang="en-US" b="true" sz="2899">
                <a:solidFill>
                  <a:srgbClr val="000000"/>
                </a:solidFill>
                <a:latin typeface="Times New Roman Bold"/>
                <a:ea typeface="Times New Roman Bold"/>
                <a:cs typeface="Times New Roman Bold"/>
                <a:sym typeface="Times New Roman Bold"/>
              </a:rPr>
              <a:t>Bu ekran, Git kurulumunda, git pull komutunun varsayılan davranışının nasıl olmasını istediğinizi seçmenizi istiyor. Seçenekler şunlar:</a:t>
            </a:r>
          </a:p>
        </p:txBody>
      </p:sp>
      <p:sp>
        <p:nvSpPr>
          <p:cNvPr name="TextBox 6" id="6"/>
          <p:cNvSpPr txBox="true"/>
          <p:nvPr/>
        </p:nvSpPr>
        <p:spPr>
          <a:xfrm rot="0">
            <a:off x="1028700" y="6941319"/>
            <a:ext cx="5304760" cy="3117850"/>
          </a:xfrm>
          <a:prstGeom prst="rect">
            <a:avLst/>
          </a:prstGeom>
        </p:spPr>
        <p:txBody>
          <a:bodyPr anchor="t" rtlCol="false" tIns="0" lIns="0" bIns="0" rIns="0">
            <a:spAutoFit/>
          </a:bodyPr>
          <a:lstStyle/>
          <a:p>
            <a:pPr algn="ctr" marL="431799" indent="-215899" lvl="1">
              <a:lnSpc>
                <a:spcPts val="2799"/>
              </a:lnSpc>
              <a:buAutoNum type="arabicPeriod" startAt="1"/>
            </a:pPr>
            <a:r>
              <a:rPr lang="en-US" b="true" sz="1999">
                <a:solidFill>
                  <a:srgbClr val="000000"/>
                </a:solidFill>
                <a:latin typeface="Times New Roman Bold"/>
                <a:ea typeface="Times New Roman Bold"/>
                <a:cs typeface="Times New Roman Bold"/>
                <a:sym typeface="Times New Roman Bold"/>
              </a:rPr>
              <a:t>Fast-forward or merge</a:t>
            </a:r>
          </a:p>
          <a:p>
            <a:pPr algn="l">
              <a:lnSpc>
                <a:spcPts val="2799"/>
              </a:lnSpc>
            </a:pPr>
            <a:r>
              <a:rPr lang="en-US" sz="1999" b="true">
                <a:solidFill>
                  <a:srgbClr val="FF3131"/>
                </a:solidFill>
                <a:latin typeface="Times New Roman Bold"/>
                <a:ea typeface="Times New Roman Bold"/>
                <a:cs typeface="Times New Roman Bold"/>
                <a:sym typeface="Times New Roman Bold"/>
              </a:rPr>
              <a:t>Açıklama</a:t>
            </a:r>
            <a:r>
              <a:rPr lang="en-US" sz="1999" b="true">
                <a:solidFill>
                  <a:srgbClr val="000000"/>
                </a:solidFill>
                <a:latin typeface="Times New Roman Bold"/>
                <a:ea typeface="Times New Roman Bold"/>
                <a:cs typeface="Times New Roman Bold"/>
                <a:sym typeface="Times New Roman Bold"/>
              </a:rPr>
              <a:t>: Mevcut dal, uzak dal ile uyumluysa hızlı ilerler. Değilse, birleştirme (merge) commit’i oluşturur.</a:t>
            </a:r>
          </a:p>
          <a:p>
            <a:pPr algn="l">
              <a:lnSpc>
                <a:spcPts val="2799"/>
              </a:lnSpc>
            </a:pPr>
            <a:r>
              <a:rPr lang="en-US" sz="1999" b="true">
                <a:solidFill>
                  <a:srgbClr val="FF3131"/>
                </a:solidFill>
                <a:latin typeface="Times New Roman Bold"/>
                <a:ea typeface="Times New Roman Bold"/>
                <a:cs typeface="Times New Roman Bold"/>
                <a:sym typeface="Times New Roman Bold"/>
              </a:rPr>
              <a:t>Avantaj</a:t>
            </a:r>
            <a:r>
              <a:rPr lang="en-US" sz="1999" b="true">
                <a:solidFill>
                  <a:srgbClr val="000000"/>
                </a:solidFill>
                <a:latin typeface="Times New Roman Bold"/>
                <a:ea typeface="Times New Roman Bold"/>
                <a:cs typeface="Times New Roman Bold"/>
                <a:sym typeface="Times New Roman Bold"/>
              </a:rPr>
              <a:t>: Hızlı ve otomatik çalışır, kullanıcıdan ekstra işlem istemez.</a:t>
            </a:r>
          </a:p>
          <a:p>
            <a:pPr algn="l">
              <a:lnSpc>
                <a:spcPts val="2799"/>
              </a:lnSpc>
            </a:pPr>
            <a:r>
              <a:rPr lang="en-US" sz="1999" b="true">
                <a:solidFill>
                  <a:srgbClr val="FF3131"/>
                </a:solidFill>
                <a:latin typeface="Times New Roman Bold"/>
                <a:ea typeface="Times New Roman Bold"/>
                <a:cs typeface="Times New Roman Bold"/>
                <a:sym typeface="Times New Roman Bold"/>
              </a:rPr>
              <a:t>Kısıtlama</a:t>
            </a:r>
            <a:r>
              <a:rPr lang="en-US" sz="1999" b="true">
                <a:solidFill>
                  <a:srgbClr val="000000"/>
                </a:solidFill>
                <a:latin typeface="Times New Roman Bold"/>
                <a:ea typeface="Times New Roman Bold"/>
                <a:cs typeface="Times New Roman Bold"/>
                <a:sym typeface="Times New Roman Bold"/>
              </a:rPr>
              <a:t>: Birleştirme commit'leri commit geçmişini karmaşıklaştırabilir.</a:t>
            </a:r>
          </a:p>
          <a:p>
            <a:pPr algn="just">
              <a:lnSpc>
                <a:spcPts val="2100"/>
              </a:lnSpc>
              <a:spcBef>
                <a:spcPct val="0"/>
              </a:spcBef>
            </a:pPr>
          </a:p>
        </p:txBody>
      </p:sp>
      <p:sp>
        <p:nvSpPr>
          <p:cNvPr name="TextBox 7" id="7"/>
          <p:cNvSpPr txBox="true"/>
          <p:nvPr/>
        </p:nvSpPr>
        <p:spPr>
          <a:xfrm rot="0">
            <a:off x="6491620" y="6931794"/>
            <a:ext cx="5304760" cy="3614420"/>
          </a:xfrm>
          <a:prstGeom prst="rect">
            <a:avLst/>
          </a:prstGeom>
        </p:spPr>
        <p:txBody>
          <a:bodyPr anchor="t" rtlCol="false" tIns="0" lIns="0" bIns="0" rIns="0">
            <a:spAutoFit/>
          </a:bodyPr>
          <a:lstStyle/>
          <a:p>
            <a:pPr algn="ctr" marL="453388" indent="-226694" lvl="1">
              <a:lnSpc>
                <a:spcPts val="2939"/>
              </a:lnSpc>
              <a:buAutoNum type="arabicPeriod" startAt="1"/>
            </a:pPr>
            <a:r>
              <a:rPr lang="en-US" b="true" sz="2099">
                <a:solidFill>
                  <a:srgbClr val="000000"/>
                </a:solidFill>
                <a:latin typeface="Times New Roman Bold"/>
                <a:ea typeface="Times New Roman Bold"/>
                <a:cs typeface="Times New Roman Bold"/>
                <a:sym typeface="Times New Roman Bold"/>
              </a:rPr>
              <a:t>Rebase</a:t>
            </a:r>
          </a:p>
          <a:p>
            <a:pPr algn="l">
              <a:lnSpc>
                <a:spcPts val="2939"/>
              </a:lnSpc>
            </a:pPr>
            <a:r>
              <a:rPr lang="en-US" sz="2099" b="true">
                <a:solidFill>
                  <a:srgbClr val="FF3131"/>
                </a:solidFill>
                <a:latin typeface="Times New Roman Bold"/>
                <a:ea typeface="Times New Roman Bold"/>
                <a:cs typeface="Times New Roman Bold"/>
                <a:sym typeface="Times New Roman Bold"/>
              </a:rPr>
              <a:t>Açıklama</a:t>
            </a:r>
            <a:r>
              <a:rPr lang="en-US" sz="2099" b="true">
                <a:solidFill>
                  <a:srgbClr val="000000"/>
                </a:solidFill>
                <a:latin typeface="Times New Roman Bold"/>
                <a:ea typeface="Times New Roman Bold"/>
                <a:cs typeface="Times New Roman Bold"/>
                <a:sym typeface="Times New Roman Bold"/>
              </a:rPr>
              <a:t>: Mevcut dalı, uzak dal üzerine yeniden düzenler. Commit geçmişini sanki tek bir yol gibi gösterir.</a:t>
            </a:r>
          </a:p>
          <a:p>
            <a:pPr algn="l">
              <a:lnSpc>
                <a:spcPts val="2939"/>
              </a:lnSpc>
            </a:pPr>
            <a:r>
              <a:rPr lang="en-US" sz="2099" b="true">
                <a:solidFill>
                  <a:srgbClr val="FF3131"/>
                </a:solidFill>
                <a:latin typeface="Times New Roman Bold"/>
                <a:ea typeface="Times New Roman Bold"/>
                <a:cs typeface="Times New Roman Bold"/>
                <a:sym typeface="Times New Roman Bold"/>
              </a:rPr>
              <a:t>Avantaj</a:t>
            </a:r>
            <a:r>
              <a:rPr lang="en-US" sz="2099" b="true">
                <a:solidFill>
                  <a:srgbClr val="000000"/>
                </a:solidFill>
                <a:latin typeface="Times New Roman Bold"/>
                <a:ea typeface="Times New Roman Bold"/>
                <a:cs typeface="Times New Roman Bold"/>
                <a:sym typeface="Times New Roman Bold"/>
              </a:rPr>
              <a:t>: Daha temiz ve düzenli bir commit geçmişi elde edilir.</a:t>
            </a:r>
          </a:p>
          <a:p>
            <a:pPr algn="l">
              <a:lnSpc>
                <a:spcPts val="2939"/>
              </a:lnSpc>
            </a:pPr>
            <a:r>
              <a:rPr lang="en-US" sz="2099" b="true">
                <a:solidFill>
                  <a:srgbClr val="FF3131"/>
                </a:solidFill>
                <a:latin typeface="Times New Roman Bold"/>
                <a:ea typeface="Times New Roman Bold"/>
                <a:cs typeface="Times New Roman Bold"/>
                <a:sym typeface="Times New Roman Bold"/>
              </a:rPr>
              <a:t>Kısıtlama</a:t>
            </a:r>
            <a:r>
              <a:rPr lang="en-US" sz="2099" b="true">
                <a:solidFill>
                  <a:srgbClr val="000000"/>
                </a:solidFill>
                <a:latin typeface="Times New Roman Bold"/>
                <a:ea typeface="Times New Roman Bold"/>
                <a:cs typeface="Times New Roman Bold"/>
                <a:sym typeface="Times New Roman Bold"/>
              </a:rPr>
              <a:t>: Yanlış kullanıldığında commit'ler kaybolabilir veya çalışma alanında çakışmalar oluşabilir.</a:t>
            </a:r>
          </a:p>
          <a:p>
            <a:pPr algn="just">
              <a:lnSpc>
                <a:spcPts val="1820"/>
              </a:lnSpc>
              <a:spcBef>
                <a:spcPct val="0"/>
              </a:spcBef>
            </a:pPr>
          </a:p>
        </p:txBody>
      </p:sp>
      <p:sp>
        <p:nvSpPr>
          <p:cNvPr name="TextBox 8" id="8"/>
          <p:cNvSpPr txBox="true"/>
          <p:nvPr/>
        </p:nvSpPr>
        <p:spPr>
          <a:xfrm rot="0">
            <a:off x="11958305" y="6931794"/>
            <a:ext cx="5630988" cy="3082925"/>
          </a:xfrm>
          <a:prstGeom prst="rect">
            <a:avLst/>
          </a:prstGeom>
        </p:spPr>
        <p:txBody>
          <a:bodyPr anchor="t" rtlCol="false" tIns="0" lIns="0" bIns="0" rIns="0">
            <a:spAutoFit/>
          </a:bodyPr>
          <a:lstStyle/>
          <a:p>
            <a:pPr algn="ctr" marL="474978" indent="-237489" lvl="1">
              <a:lnSpc>
                <a:spcPts val="3079"/>
              </a:lnSpc>
              <a:buAutoNum type="arabicPeriod" startAt="1"/>
            </a:pPr>
            <a:r>
              <a:rPr lang="en-US" b="true" sz="2199">
                <a:solidFill>
                  <a:srgbClr val="000000"/>
                </a:solidFill>
                <a:latin typeface="Times New Roman Bold"/>
                <a:ea typeface="Times New Roman Bold"/>
                <a:cs typeface="Times New Roman Bold"/>
                <a:sym typeface="Times New Roman Bold"/>
              </a:rPr>
              <a:t>Only ever fast-forward</a:t>
            </a:r>
          </a:p>
          <a:p>
            <a:pPr algn="l">
              <a:lnSpc>
                <a:spcPts val="3079"/>
              </a:lnSpc>
            </a:pPr>
            <a:r>
              <a:rPr lang="en-US" sz="2199" b="true">
                <a:solidFill>
                  <a:srgbClr val="FF3131"/>
                </a:solidFill>
                <a:latin typeface="Times New Roman Bold"/>
                <a:ea typeface="Times New Roman Bold"/>
                <a:cs typeface="Times New Roman Bold"/>
                <a:sym typeface="Times New Roman Bold"/>
              </a:rPr>
              <a:t>Açıklama</a:t>
            </a:r>
            <a:r>
              <a:rPr lang="en-US" sz="2199" b="true">
                <a:solidFill>
                  <a:srgbClr val="000000"/>
                </a:solidFill>
                <a:latin typeface="Times New Roman Bold"/>
                <a:ea typeface="Times New Roman Bold"/>
                <a:cs typeface="Times New Roman Bold"/>
                <a:sym typeface="Times New Roman Bold"/>
              </a:rPr>
              <a:t>: Sadece hızlı ilerleme yapar, birleştirme commit’i oluşturmaz. Uyumsuzluk durumunda hata verir.</a:t>
            </a:r>
          </a:p>
          <a:p>
            <a:pPr algn="l">
              <a:lnSpc>
                <a:spcPts val="3079"/>
              </a:lnSpc>
            </a:pPr>
            <a:r>
              <a:rPr lang="en-US" sz="2199" b="true">
                <a:solidFill>
                  <a:srgbClr val="FF3131"/>
                </a:solidFill>
                <a:latin typeface="Times New Roman Bold"/>
                <a:ea typeface="Times New Roman Bold"/>
                <a:cs typeface="Times New Roman Bold"/>
                <a:sym typeface="Times New Roman Bold"/>
              </a:rPr>
              <a:t>Avantaj</a:t>
            </a:r>
            <a:r>
              <a:rPr lang="en-US" sz="2199" b="true">
                <a:solidFill>
                  <a:srgbClr val="000000"/>
                </a:solidFill>
                <a:latin typeface="Times New Roman Bold"/>
                <a:ea typeface="Times New Roman Bold"/>
                <a:cs typeface="Times New Roman Bold"/>
                <a:sym typeface="Times New Roman Bold"/>
              </a:rPr>
              <a:t>: Commit geçmişi net ve sabit kalır.</a:t>
            </a:r>
          </a:p>
          <a:p>
            <a:pPr algn="l">
              <a:lnSpc>
                <a:spcPts val="3079"/>
              </a:lnSpc>
            </a:pPr>
            <a:r>
              <a:rPr lang="en-US" sz="2199" b="true">
                <a:solidFill>
                  <a:srgbClr val="FF3131"/>
                </a:solidFill>
                <a:latin typeface="Times New Roman Bold"/>
                <a:ea typeface="Times New Roman Bold"/>
                <a:cs typeface="Times New Roman Bold"/>
                <a:sym typeface="Times New Roman Bold"/>
              </a:rPr>
              <a:t>Kısıtlama</a:t>
            </a:r>
            <a:r>
              <a:rPr lang="en-US" sz="2199" b="true">
                <a:solidFill>
                  <a:srgbClr val="000000"/>
                </a:solidFill>
                <a:latin typeface="Times New Roman Bold"/>
                <a:ea typeface="Times New Roman Bold"/>
                <a:cs typeface="Times New Roman Bold"/>
                <a:sym typeface="Times New Roman Bold"/>
              </a:rPr>
              <a:t>: Hızlı ilerleme mümkün değilse, manuel birleştirme yapmak gerekir.</a:t>
            </a:r>
          </a:p>
          <a:p>
            <a:pPr algn="just">
              <a:lnSpc>
                <a:spcPts val="2520"/>
              </a:lnSpc>
            </a:pP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5650014" y="2398726"/>
            <a:ext cx="6987971" cy="5489548"/>
          </a:xfrm>
          <a:custGeom>
            <a:avLst/>
            <a:gdLst/>
            <a:ahLst/>
            <a:cxnLst/>
            <a:rect r="r" b="b" t="t" l="l"/>
            <a:pathLst>
              <a:path h="5489548" w="6987971">
                <a:moveTo>
                  <a:pt x="0" y="0"/>
                </a:moveTo>
                <a:lnTo>
                  <a:pt x="6987972" y="0"/>
                </a:lnTo>
                <a:lnTo>
                  <a:pt x="6987972" y="5489548"/>
                </a:lnTo>
                <a:lnTo>
                  <a:pt x="0" y="5489548"/>
                </a:lnTo>
                <a:lnTo>
                  <a:pt x="0" y="0"/>
                </a:lnTo>
                <a:close/>
              </a:path>
            </a:pathLst>
          </a:custGeom>
          <a:blipFill>
            <a:blip r:embed="rId3"/>
            <a:stretch>
              <a:fillRect l="0" t="0" r="0" b="0"/>
            </a:stretch>
          </a:blipFill>
        </p:spPr>
      </p:sp>
      <p:sp>
        <p:nvSpPr>
          <p:cNvPr name="AutoShape 4" id="4"/>
          <p:cNvSpPr/>
          <p:nvPr/>
        </p:nvSpPr>
        <p:spPr>
          <a:xfrm>
            <a:off x="8741956" y="7573510"/>
            <a:ext cx="1441724" cy="0"/>
          </a:xfrm>
          <a:prstGeom prst="line">
            <a:avLst/>
          </a:prstGeom>
          <a:ln cap="flat" w="104775">
            <a:solidFill>
              <a:srgbClr val="FF3131"/>
            </a:solidFill>
            <a:prstDash val="solid"/>
            <a:headEnd type="none" len="sm" w="sm"/>
            <a:tailEnd type="arrow" len="sm" w="med"/>
          </a:ln>
        </p:spPr>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5650014" y="2398726"/>
            <a:ext cx="6987971" cy="5489548"/>
          </a:xfrm>
          <a:custGeom>
            <a:avLst/>
            <a:gdLst/>
            <a:ahLst/>
            <a:cxnLst/>
            <a:rect r="r" b="b" t="t" l="l"/>
            <a:pathLst>
              <a:path h="5489548" w="6987971">
                <a:moveTo>
                  <a:pt x="0" y="0"/>
                </a:moveTo>
                <a:lnTo>
                  <a:pt x="6987972" y="0"/>
                </a:lnTo>
                <a:lnTo>
                  <a:pt x="6987972" y="5489548"/>
                </a:lnTo>
                <a:lnTo>
                  <a:pt x="0" y="5489548"/>
                </a:lnTo>
                <a:lnTo>
                  <a:pt x="0" y="0"/>
                </a:lnTo>
                <a:close/>
              </a:path>
            </a:pathLst>
          </a:custGeom>
          <a:blipFill>
            <a:blip r:embed="rId3"/>
            <a:stretch>
              <a:fillRect l="0" t="0" r="0" b="0"/>
            </a:stretch>
          </a:blipFill>
        </p:spPr>
      </p:sp>
      <p:sp>
        <p:nvSpPr>
          <p:cNvPr name="AutoShape 4" id="4"/>
          <p:cNvSpPr/>
          <p:nvPr/>
        </p:nvSpPr>
        <p:spPr>
          <a:xfrm>
            <a:off x="8741956" y="7573510"/>
            <a:ext cx="1441724" cy="0"/>
          </a:xfrm>
          <a:prstGeom prst="line">
            <a:avLst/>
          </a:prstGeom>
          <a:ln cap="flat" w="104775">
            <a:solidFill>
              <a:srgbClr val="FF3131"/>
            </a:solidFill>
            <a:prstDash val="solid"/>
            <a:headEnd type="none" len="sm" w="sm"/>
            <a:tailEnd type="arrow" len="sm" w="med"/>
          </a:ln>
        </p:spPr>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5650014" y="2398726"/>
            <a:ext cx="6987971" cy="5489548"/>
          </a:xfrm>
          <a:custGeom>
            <a:avLst/>
            <a:gdLst/>
            <a:ahLst/>
            <a:cxnLst/>
            <a:rect r="r" b="b" t="t" l="l"/>
            <a:pathLst>
              <a:path h="5489548" w="6987971">
                <a:moveTo>
                  <a:pt x="0" y="0"/>
                </a:moveTo>
                <a:lnTo>
                  <a:pt x="6987972" y="0"/>
                </a:lnTo>
                <a:lnTo>
                  <a:pt x="6987972" y="5489548"/>
                </a:lnTo>
                <a:lnTo>
                  <a:pt x="0" y="5489548"/>
                </a:lnTo>
                <a:lnTo>
                  <a:pt x="0" y="0"/>
                </a:lnTo>
                <a:close/>
              </a:path>
            </a:pathLst>
          </a:custGeom>
          <a:blipFill>
            <a:blip r:embed="rId3"/>
            <a:stretch>
              <a:fillRect l="0" t="0" r="0" b="0"/>
            </a:stretch>
          </a:blipFill>
        </p:spPr>
      </p:sp>
      <p:sp>
        <p:nvSpPr>
          <p:cNvPr name="AutoShape 4" id="4"/>
          <p:cNvSpPr/>
          <p:nvPr/>
        </p:nvSpPr>
        <p:spPr>
          <a:xfrm>
            <a:off x="8741956" y="7573510"/>
            <a:ext cx="1441724" cy="0"/>
          </a:xfrm>
          <a:prstGeom prst="line">
            <a:avLst/>
          </a:prstGeom>
          <a:ln cap="flat" w="104775">
            <a:solidFill>
              <a:srgbClr val="FF3131"/>
            </a:solidFill>
            <a:prstDash val="solid"/>
            <a:headEnd type="none" len="sm" w="sm"/>
            <a:tailEnd type="arrow" len="sm" w="med"/>
          </a:ln>
        </p:spPr>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5486400" y="3474304"/>
            <a:ext cx="7315200" cy="3338391"/>
          </a:xfrm>
          <a:custGeom>
            <a:avLst/>
            <a:gdLst/>
            <a:ahLst/>
            <a:cxnLst/>
            <a:rect r="r" b="b" t="t" l="l"/>
            <a:pathLst>
              <a:path h="3338391" w="7315200">
                <a:moveTo>
                  <a:pt x="0" y="0"/>
                </a:moveTo>
                <a:lnTo>
                  <a:pt x="7315200" y="0"/>
                </a:lnTo>
                <a:lnTo>
                  <a:pt x="7315200" y="3338392"/>
                </a:lnTo>
                <a:lnTo>
                  <a:pt x="0" y="333839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7059141" y="1827108"/>
            <a:ext cx="4169718" cy="1504321"/>
          </a:xfrm>
          <a:prstGeom prst="rect">
            <a:avLst/>
          </a:prstGeom>
        </p:spPr>
        <p:txBody>
          <a:bodyPr anchor="t" rtlCol="false" tIns="0" lIns="0" bIns="0" rIns="0">
            <a:spAutoFit/>
          </a:bodyPr>
          <a:lstStyle/>
          <a:p>
            <a:pPr algn="ctr">
              <a:lnSpc>
                <a:spcPts val="11059"/>
              </a:lnSpc>
              <a:spcBef>
                <a:spcPct val="0"/>
              </a:spcBef>
            </a:pPr>
            <a:r>
              <a:rPr lang="en-US" sz="7899">
                <a:solidFill>
                  <a:srgbClr val="000000"/>
                </a:solidFill>
                <a:latin typeface="Times New Roman"/>
                <a:ea typeface="Times New Roman"/>
                <a:cs typeface="Times New Roman"/>
                <a:sym typeface="Times New Roman"/>
              </a:rPr>
              <a:t>3.KISIM </a:t>
            </a:r>
          </a:p>
        </p:txBody>
      </p:sp>
      <p:sp>
        <p:nvSpPr>
          <p:cNvPr name="TextBox 5" id="5"/>
          <p:cNvSpPr txBox="true"/>
          <p:nvPr/>
        </p:nvSpPr>
        <p:spPr>
          <a:xfrm rot="0">
            <a:off x="5381179" y="6652886"/>
            <a:ext cx="7525643" cy="1504321"/>
          </a:xfrm>
          <a:prstGeom prst="rect">
            <a:avLst/>
          </a:prstGeom>
        </p:spPr>
        <p:txBody>
          <a:bodyPr anchor="t" rtlCol="false" tIns="0" lIns="0" bIns="0" rIns="0">
            <a:spAutoFit/>
          </a:bodyPr>
          <a:lstStyle/>
          <a:p>
            <a:pPr algn="ctr">
              <a:lnSpc>
                <a:spcPts val="11059"/>
              </a:lnSpc>
              <a:spcBef>
                <a:spcPct val="0"/>
              </a:spcBef>
            </a:pPr>
            <a:r>
              <a:rPr lang="en-US" sz="7899">
                <a:solidFill>
                  <a:srgbClr val="000000"/>
                </a:solidFill>
                <a:latin typeface="Times New Roman"/>
                <a:ea typeface="Times New Roman"/>
                <a:cs typeface="Times New Roman"/>
                <a:sym typeface="Times New Roman"/>
              </a:rPr>
              <a:t>HAZIRLIKLAR</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TextBox 3" id="3"/>
          <p:cNvSpPr txBox="true"/>
          <p:nvPr/>
        </p:nvSpPr>
        <p:spPr>
          <a:xfrm rot="0">
            <a:off x="0" y="507363"/>
            <a:ext cx="18288000" cy="9779637"/>
          </a:xfrm>
          <a:prstGeom prst="rect">
            <a:avLst/>
          </a:prstGeom>
        </p:spPr>
        <p:txBody>
          <a:bodyPr anchor="t" rtlCol="false" tIns="0" lIns="0" bIns="0" rIns="0">
            <a:spAutoFit/>
          </a:bodyPr>
          <a:lstStyle/>
          <a:p>
            <a:pPr algn="l">
              <a:lnSpc>
                <a:spcPts val="6439"/>
              </a:lnSpc>
              <a:spcBef>
                <a:spcPct val="0"/>
              </a:spcBef>
            </a:pPr>
            <a:r>
              <a:rPr lang="en-US" b="true" sz="4599">
                <a:solidFill>
                  <a:srgbClr val="000000"/>
                </a:solidFill>
                <a:latin typeface="Times New Roman Bold"/>
                <a:ea typeface="Times New Roman Bold"/>
                <a:cs typeface="Times New Roman Bold"/>
                <a:sym typeface="Times New Roman Bold"/>
              </a:rPr>
              <a:t>•ls: Klasördeki dosyaları listele.</a:t>
            </a:r>
          </a:p>
          <a:p>
            <a:pPr algn="l">
              <a:lnSpc>
                <a:spcPts val="6439"/>
              </a:lnSpc>
              <a:spcBef>
                <a:spcPct val="0"/>
              </a:spcBef>
            </a:pPr>
            <a:r>
              <a:rPr lang="en-US" b="true" sz="4599">
                <a:solidFill>
                  <a:srgbClr val="000000"/>
                </a:solidFill>
                <a:latin typeface="Times New Roman Bold"/>
                <a:ea typeface="Times New Roman Bold"/>
                <a:cs typeface="Times New Roman Bold"/>
                <a:sym typeface="Times New Roman Bold"/>
              </a:rPr>
              <a:t>•pwd: Bulunduğun klasörün yolunu göster.</a:t>
            </a:r>
          </a:p>
          <a:p>
            <a:pPr algn="l">
              <a:lnSpc>
                <a:spcPts val="6439"/>
              </a:lnSpc>
              <a:spcBef>
                <a:spcPct val="0"/>
              </a:spcBef>
            </a:pPr>
            <a:r>
              <a:rPr lang="en-US" b="true" sz="4599">
                <a:solidFill>
                  <a:srgbClr val="000000"/>
                </a:solidFill>
                <a:latin typeface="Times New Roman Bold"/>
                <a:ea typeface="Times New Roman Bold"/>
                <a:cs typeface="Times New Roman Bold"/>
                <a:sym typeface="Times New Roman Bold"/>
              </a:rPr>
              <a:t>•clear: Ekranı temizle.</a:t>
            </a:r>
          </a:p>
          <a:p>
            <a:pPr algn="l">
              <a:lnSpc>
                <a:spcPts val="6439"/>
              </a:lnSpc>
              <a:spcBef>
                <a:spcPct val="0"/>
              </a:spcBef>
            </a:pPr>
            <a:r>
              <a:rPr lang="en-US" b="true" sz="4599">
                <a:solidFill>
                  <a:srgbClr val="000000"/>
                </a:solidFill>
                <a:latin typeface="Times New Roman Bold"/>
                <a:ea typeface="Times New Roman Bold"/>
                <a:cs typeface="Times New Roman Bold"/>
                <a:sym typeface="Times New Roman Bold"/>
              </a:rPr>
              <a:t>•mkdir: Yeni klasör oluştur.</a:t>
            </a:r>
          </a:p>
          <a:p>
            <a:pPr algn="l">
              <a:lnSpc>
                <a:spcPts val="6439"/>
              </a:lnSpc>
              <a:spcBef>
                <a:spcPct val="0"/>
              </a:spcBef>
            </a:pPr>
            <a:r>
              <a:rPr lang="en-US" b="true" sz="4599">
                <a:solidFill>
                  <a:srgbClr val="000000"/>
                </a:solidFill>
                <a:latin typeface="Times New Roman Bold"/>
                <a:ea typeface="Times New Roman Bold"/>
                <a:cs typeface="Times New Roman Bold"/>
                <a:sym typeface="Times New Roman Bold"/>
              </a:rPr>
              <a:t> touch: Yeni dosya oluştur.</a:t>
            </a:r>
          </a:p>
          <a:p>
            <a:pPr algn="l">
              <a:lnSpc>
                <a:spcPts val="6439"/>
              </a:lnSpc>
              <a:spcBef>
                <a:spcPct val="0"/>
              </a:spcBef>
            </a:pPr>
            <a:r>
              <a:rPr lang="en-US" b="true" sz="4599">
                <a:solidFill>
                  <a:srgbClr val="000000"/>
                </a:solidFill>
                <a:latin typeface="Times New Roman Bold"/>
                <a:ea typeface="Times New Roman Bold"/>
                <a:cs typeface="Times New Roman Bold"/>
                <a:sym typeface="Times New Roman Bold"/>
              </a:rPr>
              <a:t>•rm: Dosya sil.</a:t>
            </a:r>
          </a:p>
          <a:p>
            <a:pPr algn="l">
              <a:lnSpc>
                <a:spcPts val="6439"/>
              </a:lnSpc>
              <a:spcBef>
                <a:spcPct val="0"/>
              </a:spcBef>
            </a:pPr>
            <a:r>
              <a:rPr lang="en-US" b="true" sz="4599">
                <a:solidFill>
                  <a:srgbClr val="000000"/>
                </a:solidFill>
                <a:latin typeface="Times New Roman Bold"/>
                <a:ea typeface="Times New Roman Bold"/>
                <a:cs typeface="Times New Roman Bold"/>
                <a:sym typeface="Times New Roman Bold"/>
              </a:rPr>
              <a:t>•rm -rf: Klasör ve içindekileri zorla sil.</a:t>
            </a:r>
          </a:p>
          <a:p>
            <a:pPr algn="l">
              <a:lnSpc>
                <a:spcPts val="6439"/>
              </a:lnSpc>
              <a:spcBef>
                <a:spcPct val="0"/>
              </a:spcBef>
            </a:pPr>
            <a:r>
              <a:rPr lang="en-US" b="true" sz="4599">
                <a:solidFill>
                  <a:srgbClr val="000000"/>
                </a:solidFill>
                <a:latin typeface="Times New Roman Bold"/>
                <a:ea typeface="Times New Roman Bold"/>
                <a:cs typeface="Times New Roman Bold"/>
                <a:sym typeface="Times New Roman Bold"/>
              </a:rPr>
              <a:t>•Git :Yardım dökümasyonunu açar.</a:t>
            </a:r>
          </a:p>
          <a:p>
            <a:pPr algn="l">
              <a:lnSpc>
                <a:spcPts val="6439"/>
              </a:lnSpc>
              <a:spcBef>
                <a:spcPct val="0"/>
              </a:spcBef>
            </a:pPr>
            <a:r>
              <a:rPr lang="en-US" b="true" sz="4599">
                <a:solidFill>
                  <a:srgbClr val="000000"/>
                </a:solidFill>
                <a:latin typeface="Times New Roman Bold"/>
                <a:ea typeface="Times New Roman Bold"/>
                <a:cs typeface="Times New Roman Bold"/>
                <a:sym typeface="Times New Roman Bold"/>
              </a:rPr>
              <a:t>•Git config – global user.name ‘Ad Soyad’:</a:t>
            </a:r>
          </a:p>
          <a:p>
            <a:pPr algn="l">
              <a:lnSpc>
                <a:spcPts val="6439"/>
              </a:lnSpc>
              <a:spcBef>
                <a:spcPct val="0"/>
              </a:spcBef>
            </a:pPr>
            <a:r>
              <a:rPr lang="en-US" b="true" sz="4599">
                <a:solidFill>
                  <a:srgbClr val="000000"/>
                </a:solidFill>
                <a:latin typeface="Times New Roman Bold"/>
                <a:ea typeface="Times New Roman Bold"/>
                <a:cs typeface="Times New Roman Bold"/>
                <a:sym typeface="Times New Roman Bold"/>
              </a:rPr>
              <a:t>Ad soyad eklemek için kullanılır.</a:t>
            </a:r>
          </a:p>
          <a:p>
            <a:pPr algn="l">
              <a:lnSpc>
                <a:spcPts val="6439"/>
              </a:lnSpc>
              <a:spcBef>
                <a:spcPct val="0"/>
              </a:spcBef>
            </a:pPr>
            <a:r>
              <a:rPr lang="en-US" b="true" sz="4599">
                <a:solidFill>
                  <a:srgbClr val="000000"/>
                </a:solidFill>
                <a:latin typeface="Times New Roman Bold"/>
                <a:ea typeface="Times New Roman Bold"/>
                <a:cs typeface="Times New Roman Bold"/>
                <a:sym typeface="Times New Roman Bold"/>
              </a:rPr>
              <a:t>•Git config – global user.name email:</a:t>
            </a:r>
          </a:p>
          <a:p>
            <a:pPr algn="l">
              <a:lnSpc>
                <a:spcPts val="6439"/>
              </a:lnSpc>
              <a:spcBef>
                <a:spcPct val="0"/>
              </a:spcBef>
            </a:pPr>
            <a:r>
              <a:rPr lang="en-US" b="true" sz="4599">
                <a:solidFill>
                  <a:srgbClr val="000000"/>
                </a:solidFill>
                <a:latin typeface="Times New Roman Bold"/>
                <a:ea typeface="Times New Roman Bold"/>
                <a:cs typeface="Times New Roman Bold"/>
                <a:sym typeface="Times New Roman Bold"/>
              </a:rPr>
              <a:t> E-mail eklemek için kullanılır</a:t>
            </a:r>
          </a:p>
        </p:txBody>
      </p:sp>
      <p:sp>
        <p:nvSpPr>
          <p:cNvPr name="TextBox 4" id="4"/>
          <p:cNvSpPr txBox="true"/>
          <p:nvPr/>
        </p:nvSpPr>
        <p:spPr>
          <a:xfrm rot="0">
            <a:off x="0" y="49186"/>
            <a:ext cx="18288000" cy="639153"/>
          </a:xfrm>
          <a:prstGeom prst="rect">
            <a:avLst/>
          </a:prstGeom>
        </p:spPr>
        <p:txBody>
          <a:bodyPr anchor="t" rtlCol="false" tIns="0" lIns="0" bIns="0" rIns="0">
            <a:spAutoFit/>
          </a:bodyPr>
          <a:lstStyle/>
          <a:p>
            <a:pPr algn="ctr">
              <a:lnSpc>
                <a:spcPts val="4671"/>
              </a:lnSpc>
              <a:spcBef>
                <a:spcPct val="0"/>
              </a:spcBef>
            </a:pPr>
            <a:r>
              <a:rPr lang="en-US" b="true" sz="3336">
                <a:solidFill>
                  <a:srgbClr val="F03C2E"/>
                </a:solidFill>
                <a:latin typeface="Times New Roman Bold"/>
                <a:ea typeface="Times New Roman Bold"/>
                <a:cs typeface="Times New Roman Bold"/>
                <a:sym typeface="Times New Roman Bold"/>
              </a:rPr>
              <a:t>BÖLÜMDE KULLANCAĞIMIZ KOMUTLAR</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4876129" y="1028700"/>
            <a:ext cx="8535742" cy="5430498"/>
          </a:xfrm>
          <a:custGeom>
            <a:avLst/>
            <a:gdLst/>
            <a:ahLst/>
            <a:cxnLst/>
            <a:rect r="r" b="b" t="t" l="l"/>
            <a:pathLst>
              <a:path h="5430498" w="8535742">
                <a:moveTo>
                  <a:pt x="0" y="0"/>
                </a:moveTo>
                <a:lnTo>
                  <a:pt x="8535742" y="0"/>
                </a:lnTo>
                <a:lnTo>
                  <a:pt x="8535742" y="5430498"/>
                </a:lnTo>
                <a:lnTo>
                  <a:pt x="0" y="5430498"/>
                </a:lnTo>
                <a:lnTo>
                  <a:pt x="0" y="0"/>
                </a:lnTo>
                <a:close/>
              </a:path>
            </a:pathLst>
          </a:custGeom>
          <a:blipFill>
            <a:blip r:embed="rId3"/>
            <a:stretch>
              <a:fillRect l="0" t="0" r="0" b="0"/>
            </a:stretch>
          </a:blipFill>
        </p:spPr>
      </p:sp>
      <p:sp>
        <p:nvSpPr>
          <p:cNvPr name="TextBox 4" id="4"/>
          <p:cNvSpPr txBox="true"/>
          <p:nvPr/>
        </p:nvSpPr>
        <p:spPr>
          <a:xfrm rot="0">
            <a:off x="5478884" y="7476284"/>
            <a:ext cx="7330232" cy="554991"/>
          </a:xfrm>
          <a:prstGeom prst="rect">
            <a:avLst/>
          </a:prstGeom>
        </p:spPr>
        <p:txBody>
          <a:bodyPr anchor="t" rtlCol="false" tIns="0" lIns="0" bIns="0" rIns="0">
            <a:spAutoFit/>
          </a:bodyPr>
          <a:lstStyle/>
          <a:p>
            <a:pPr algn="ctr">
              <a:lnSpc>
                <a:spcPts val="4059"/>
              </a:lnSpc>
              <a:spcBef>
                <a:spcPct val="0"/>
              </a:spcBef>
            </a:pPr>
            <a:r>
              <a:rPr lang="en-US" b="true" sz="2899">
                <a:solidFill>
                  <a:srgbClr val="000000"/>
                </a:solidFill>
                <a:latin typeface="Times New Roman Bold"/>
                <a:ea typeface="Times New Roman Bold"/>
                <a:cs typeface="Times New Roman Bold"/>
                <a:sym typeface="Times New Roman Bold"/>
              </a:rPr>
              <a:t>cd komutu klasörle arasında dolaşmamızı sağlar</a:t>
            </a:r>
          </a:p>
        </p:txBody>
      </p:sp>
      <p:sp>
        <p:nvSpPr>
          <p:cNvPr name="AutoShape 5" id="5"/>
          <p:cNvSpPr/>
          <p:nvPr/>
        </p:nvSpPr>
        <p:spPr>
          <a:xfrm>
            <a:off x="9144000" y="2410785"/>
            <a:ext cx="1441724" cy="0"/>
          </a:xfrm>
          <a:prstGeom prst="line">
            <a:avLst/>
          </a:prstGeom>
          <a:ln cap="flat" w="104775">
            <a:solidFill>
              <a:srgbClr val="FF3131"/>
            </a:solidFill>
            <a:prstDash val="solid"/>
            <a:headEnd type="arrow" len="sm" w="med"/>
            <a:tailEnd type="none" len="sm" w="sm"/>
          </a:ln>
        </p:spPr>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4878289" y="1028700"/>
            <a:ext cx="8531423" cy="5433092"/>
          </a:xfrm>
          <a:custGeom>
            <a:avLst/>
            <a:gdLst/>
            <a:ahLst/>
            <a:cxnLst/>
            <a:rect r="r" b="b" t="t" l="l"/>
            <a:pathLst>
              <a:path h="5433092" w="8531423">
                <a:moveTo>
                  <a:pt x="0" y="0"/>
                </a:moveTo>
                <a:lnTo>
                  <a:pt x="8531422" y="0"/>
                </a:lnTo>
                <a:lnTo>
                  <a:pt x="8531422" y="5433092"/>
                </a:lnTo>
                <a:lnTo>
                  <a:pt x="0" y="5433092"/>
                </a:lnTo>
                <a:lnTo>
                  <a:pt x="0" y="0"/>
                </a:lnTo>
                <a:close/>
              </a:path>
            </a:pathLst>
          </a:custGeom>
          <a:blipFill>
            <a:blip r:embed="rId3"/>
            <a:stretch>
              <a:fillRect l="0" t="0" r="0" b="0"/>
            </a:stretch>
          </a:blipFill>
        </p:spPr>
      </p:sp>
      <p:sp>
        <p:nvSpPr>
          <p:cNvPr name="AutoShape 4" id="4"/>
          <p:cNvSpPr/>
          <p:nvPr/>
        </p:nvSpPr>
        <p:spPr>
          <a:xfrm>
            <a:off x="9144000" y="2410785"/>
            <a:ext cx="1441724" cy="0"/>
          </a:xfrm>
          <a:prstGeom prst="line">
            <a:avLst/>
          </a:prstGeom>
          <a:ln cap="flat" w="104775">
            <a:solidFill>
              <a:srgbClr val="FF3131"/>
            </a:solidFill>
            <a:prstDash val="solid"/>
            <a:headEnd type="arrow" len="sm" w="med"/>
            <a:tailEnd type="none" len="sm" w="sm"/>
          </a:ln>
        </p:spPr>
      </p:sp>
      <p:sp>
        <p:nvSpPr>
          <p:cNvPr name="AutoShape 5" id="5"/>
          <p:cNvSpPr/>
          <p:nvPr/>
        </p:nvSpPr>
        <p:spPr>
          <a:xfrm>
            <a:off x="9624960" y="3006714"/>
            <a:ext cx="1441724" cy="0"/>
          </a:xfrm>
          <a:prstGeom prst="line">
            <a:avLst/>
          </a:prstGeom>
          <a:ln cap="flat" w="104775">
            <a:solidFill>
              <a:srgbClr val="FF3131"/>
            </a:solidFill>
            <a:prstDash val="solid"/>
            <a:headEnd type="arrow" len="sm" w="med"/>
            <a:tailEnd type="none" len="sm" w="sm"/>
          </a:ln>
        </p:spPr>
      </p:sp>
      <p:sp>
        <p:nvSpPr>
          <p:cNvPr name="TextBox 6" id="6"/>
          <p:cNvSpPr txBox="true"/>
          <p:nvPr/>
        </p:nvSpPr>
        <p:spPr>
          <a:xfrm rot="0">
            <a:off x="4143524" y="7476284"/>
            <a:ext cx="10000952" cy="554991"/>
          </a:xfrm>
          <a:prstGeom prst="rect">
            <a:avLst/>
          </a:prstGeom>
        </p:spPr>
        <p:txBody>
          <a:bodyPr anchor="t" rtlCol="false" tIns="0" lIns="0" bIns="0" rIns="0">
            <a:spAutoFit/>
          </a:bodyPr>
          <a:lstStyle/>
          <a:p>
            <a:pPr algn="ctr">
              <a:lnSpc>
                <a:spcPts val="4059"/>
              </a:lnSpc>
              <a:spcBef>
                <a:spcPct val="0"/>
              </a:spcBef>
            </a:pPr>
            <a:r>
              <a:rPr lang="en-US" b="true" sz="2899">
                <a:solidFill>
                  <a:srgbClr val="000000"/>
                </a:solidFill>
                <a:latin typeface="Times New Roman Bold"/>
                <a:ea typeface="Times New Roman Bold"/>
                <a:cs typeface="Times New Roman Bold"/>
                <a:sym typeface="Times New Roman Bold"/>
              </a:rPr>
              <a:t>cd .. komutu bulunduğumuz klasörden bir geriye çıkmamızı sağlar</a:t>
            </a:r>
          </a:p>
        </p:txBody>
      </p:sp>
      <p:sp>
        <p:nvSpPr>
          <p:cNvPr name="AutoShape 7" id="7"/>
          <p:cNvSpPr/>
          <p:nvPr/>
        </p:nvSpPr>
        <p:spPr>
          <a:xfrm>
            <a:off x="9144000" y="3692858"/>
            <a:ext cx="1441724" cy="0"/>
          </a:xfrm>
          <a:prstGeom prst="line">
            <a:avLst/>
          </a:prstGeom>
          <a:ln cap="flat" w="104775">
            <a:solidFill>
              <a:srgbClr val="FF3131"/>
            </a:solidFill>
            <a:prstDash val="solid"/>
            <a:headEnd type="arrow" len="sm" w="med"/>
            <a:tailEnd type="none" len="sm" w="sm"/>
          </a:ln>
        </p:spPr>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4878289" y="1028700"/>
            <a:ext cx="8531423" cy="5433092"/>
          </a:xfrm>
          <a:custGeom>
            <a:avLst/>
            <a:gdLst/>
            <a:ahLst/>
            <a:cxnLst/>
            <a:rect r="r" b="b" t="t" l="l"/>
            <a:pathLst>
              <a:path h="5433092" w="8531423">
                <a:moveTo>
                  <a:pt x="0" y="0"/>
                </a:moveTo>
                <a:lnTo>
                  <a:pt x="8531422" y="0"/>
                </a:lnTo>
                <a:lnTo>
                  <a:pt x="8531422" y="5433092"/>
                </a:lnTo>
                <a:lnTo>
                  <a:pt x="0" y="5433092"/>
                </a:lnTo>
                <a:lnTo>
                  <a:pt x="0" y="0"/>
                </a:lnTo>
                <a:close/>
              </a:path>
            </a:pathLst>
          </a:custGeom>
          <a:blipFill>
            <a:blip r:embed="rId3"/>
            <a:stretch>
              <a:fillRect l="0" t="0" r="0" b="0"/>
            </a:stretch>
          </a:blipFill>
        </p:spPr>
      </p:sp>
      <p:sp>
        <p:nvSpPr>
          <p:cNvPr name="AutoShape 4" id="4"/>
          <p:cNvSpPr/>
          <p:nvPr/>
        </p:nvSpPr>
        <p:spPr>
          <a:xfrm>
            <a:off x="6110829" y="2639703"/>
            <a:ext cx="1441724" cy="0"/>
          </a:xfrm>
          <a:prstGeom prst="line">
            <a:avLst/>
          </a:prstGeom>
          <a:ln cap="flat" w="104775">
            <a:solidFill>
              <a:srgbClr val="FF3131"/>
            </a:solidFill>
            <a:prstDash val="solid"/>
            <a:headEnd type="arrow" len="sm" w="med"/>
            <a:tailEnd type="none" len="sm" w="sm"/>
          </a:ln>
        </p:spPr>
      </p:sp>
      <p:sp>
        <p:nvSpPr>
          <p:cNvPr name="TextBox 5" id="5"/>
          <p:cNvSpPr txBox="true"/>
          <p:nvPr/>
        </p:nvSpPr>
        <p:spPr>
          <a:xfrm rot="0">
            <a:off x="4903589" y="7476284"/>
            <a:ext cx="8480822" cy="554991"/>
          </a:xfrm>
          <a:prstGeom prst="rect">
            <a:avLst/>
          </a:prstGeom>
        </p:spPr>
        <p:txBody>
          <a:bodyPr anchor="t" rtlCol="false" tIns="0" lIns="0" bIns="0" rIns="0">
            <a:spAutoFit/>
          </a:bodyPr>
          <a:lstStyle/>
          <a:p>
            <a:pPr algn="ctr">
              <a:lnSpc>
                <a:spcPts val="4059"/>
              </a:lnSpc>
              <a:spcBef>
                <a:spcPct val="0"/>
              </a:spcBef>
            </a:pPr>
            <a:r>
              <a:rPr lang="en-US" b="true" sz="2899">
                <a:solidFill>
                  <a:srgbClr val="000000"/>
                </a:solidFill>
                <a:latin typeface="Times New Roman Bold"/>
                <a:ea typeface="Times New Roman Bold"/>
                <a:cs typeface="Times New Roman Bold"/>
                <a:sym typeface="Times New Roman Bold"/>
              </a:rPr>
              <a:t>ls</a:t>
            </a:r>
            <a:r>
              <a:rPr lang="en-US" b="true" sz="2899">
                <a:solidFill>
                  <a:srgbClr val="000000"/>
                </a:solidFill>
                <a:latin typeface="Times New Roman Bold"/>
                <a:ea typeface="Times New Roman Bold"/>
                <a:cs typeface="Times New Roman Bold"/>
                <a:sym typeface="Times New Roman Bold"/>
              </a:rPr>
              <a:t> komutu klasörde bulunan  dosya ve klasörleri gösterir</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4852988" y="1028700"/>
            <a:ext cx="8531423" cy="5433092"/>
          </a:xfrm>
          <a:custGeom>
            <a:avLst/>
            <a:gdLst/>
            <a:ahLst/>
            <a:cxnLst/>
            <a:rect r="r" b="b" t="t" l="l"/>
            <a:pathLst>
              <a:path h="5433092" w="8531423">
                <a:moveTo>
                  <a:pt x="0" y="0"/>
                </a:moveTo>
                <a:lnTo>
                  <a:pt x="8531423" y="0"/>
                </a:lnTo>
                <a:lnTo>
                  <a:pt x="8531423" y="5433092"/>
                </a:lnTo>
                <a:lnTo>
                  <a:pt x="0" y="5433092"/>
                </a:lnTo>
                <a:lnTo>
                  <a:pt x="0" y="0"/>
                </a:lnTo>
                <a:close/>
              </a:path>
            </a:pathLst>
          </a:custGeom>
          <a:blipFill>
            <a:blip r:embed="rId3"/>
            <a:stretch>
              <a:fillRect l="0" t="0" r="0" b="0"/>
            </a:stretch>
          </a:blipFill>
        </p:spPr>
      </p:sp>
      <p:sp>
        <p:nvSpPr>
          <p:cNvPr name="AutoShape 4" id="4"/>
          <p:cNvSpPr/>
          <p:nvPr/>
        </p:nvSpPr>
        <p:spPr>
          <a:xfrm>
            <a:off x="7676975" y="4013215"/>
            <a:ext cx="1441724" cy="0"/>
          </a:xfrm>
          <a:prstGeom prst="line">
            <a:avLst/>
          </a:prstGeom>
          <a:ln cap="flat" w="104775">
            <a:solidFill>
              <a:srgbClr val="FF3131"/>
            </a:solidFill>
            <a:prstDash val="solid"/>
            <a:headEnd type="arrow" len="sm" w="med"/>
            <a:tailEnd type="none" len="sm" w="sm"/>
          </a:ln>
        </p:spPr>
      </p:sp>
      <p:sp>
        <p:nvSpPr>
          <p:cNvPr name="TextBox 5" id="5"/>
          <p:cNvSpPr txBox="true"/>
          <p:nvPr/>
        </p:nvSpPr>
        <p:spPr>
          <a:xfrm rot="0">
            <a:off x="5164410" y="7476284"/>
            <a:ext cx="7959179" cy="554991"/>
          </a:xfrm>
          <a:prstGeom prst="rect">
            <a:avLst/>
          </a:prstGeom>
        </p:spPr>
        <p:txBody>
          <a:bodyPr anchor="t" rtlCol="false" tIns="0" lIns="0" bIns="0" rIns="0">
            <a:spAutoFit/>
          </a:bodyPr>
          <a:lstStyle/>
          <a:p>
            <a:pPr algn="ctr">
              <a:lnSpc>
                <a:spcPts val="4059"/>
              </a:lnSpc>
              <a:spcBef>
                <a:spcPct val="0"/>
              </a:spcBef>
            </a:pPr>
            <a:r>
              <a:rPr lang="en-US" b="true" sz="2899">
                <a:solidFill>
                  <a:srgbClr val="000000"/>
                </a:solidFill>
                <a:latin typeface="Times New Roman Bold"/>
                <a:ea typeface="Times New Roman Bold"/>
                <a:cs typeface="Times New Roman Bold"/>
                <a:sym typeface="Times New Roman Bold"/>
              </a:rPr>
              <a:t>pwd</a:t>
            </a:r>
            <a:r>
              <a:rPr lang="en-US" b="true" sz="2899">
                <a:solidFill>
                  <a:srgbClr val="000000"/>
                </a:solidFill>
                <a:latin typeface="Times New Roman Bold"/>
                <a:ea typeface="Times New Roman Bold"/>
                <a:cs typeface="Times New Roman Bold"/>
                <a:sym typeface="Times New Roman Bold"/>
              </a:rPr>
              <a:t> komutu bulunduğumuz klasörün yolunu gösterir</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TextBox 3" id="3"/>
          <p:cNvSpPr txBox="true"/>
          <p:nvPr/>
        </p:nvSpPr>
        <p:spPr>
          <a:xfrm rot="0">
            <a:off x="3412257" y="4238939"/>
            <a:ext cx="11463486" cy="1504321"/>
          </a:xfrm>
          <a:prstGeom prst="rect">
            <a:avLst/>
          </a:prstGeom>
        </p:spPr>
        <p:txBody>
          <a:bodyPr anchor="t" rtlCol="false" tIns="0" lIns="0" bIns="0" rIns="0">
            <a:spAutoFit/>
          </a:bodyPr>
          <a:lstStyle/>
          <a:p>
            <a:pPr algn="ctr">
              <a:lnSpc>
                <a:spcPts val="11059"/>
              </a:lnSpc>
              <a:spcBef>
                <a:spcPct val="0"/>
              </a:spcBef>
            </a:pPr>
            <a:r>
              <a:rPr lang="en-US" sz="7899">
                <a:solidFill>
                  <a:srgbClr val="000000"/>
                </a:solidFill>
                <a:latin typeface="Times New Roman"/>
                <a:ea typeface="Times New Roman"/>
                <a:cs typeface="Times New Roman"/>
                <a:sym typeface="Times New Roman"/>
              </a:rPr>
              <a:t>Versiyon Kontrolü Nedir ?</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1028700" y="1028700"/>
            <a:ext cx="8531423" cy="5433092"/>
          </a:xfrm>
          <a:custGeom>
            <a:avLst/>
            <a:gdLst/>
            <a:ahLst/>
            <a:cxnLst/>
            <a:rect r="r" b="b" t="t" l="l"/>
            <a:pathLst>
              <a:path h="5433092" w="8531423">
                <a:moveTo>
                  <a:pt x="0" y="0"/>
                </a:moveTo>
                <a:lnTo>
                  <a:pt x="8531423" y="0"/>
                </a:lnTo>
                <a:lnTo>
                  <a:pt x="8531423" y="5433092"/>
                </a:lnTo>
                <a:lnTo>
                  <a:pt x="0" y="5433092"/>
                </a:lnTo>
                <a:lnTo>
                  <a:pt x="0" y="0"/>
                </a:lnTo>
                <a:close/>
              </a:path>
            </a:pathLst>
          </a:custGeom>
          <a:blipFill>
            <a:blip r:embed="rId3"/>
            <a:stretch>
              <a:fillRect l="0" t="0" r="0" b="0"/>
            </a:stretch>
          </a:blipFill>
        </p:spPr>
      </p:sp>
      <p:sp>
        <p:nvSpPr>
          <p:cNvPr name="AutoShape 4" id="4"/>
          <p:cNvSpPr/>
          <p:nvPr/>
        </p:nvSpPr>
        <p:spPr>
          <a:xfrm>
            <a:off x="2097085" y="4728585"/>
            <a:ext cx="1441724" cy="0"/>
          </a:xfrm>
          <a:prstGeom prst="line">
            <a:avLst/>
          </a:prstGeom>
          <a:ln cap="flat" w="104775">
            <a:solidFill>
              <a:srgbClr val="FF3131"/>
            </a:solidFill>
            <a:prstDash val="solid"/>
            <a:headEnd type="arrow" len="sm" w="med"/>
            <a:tailEnd type="none" len="sm" w="sm"/>
          </a:ln>
        </p:spPr>
      </p:sp>
      <p:sp>
        <p:nvSpPr>
          <p:cNvPr name="Freeform 5" id="5"/>
          <p:cNvSpPr/>
          <p:nvPr/>
        </p:nvSpPr>
        <p:spPr>
          <a:xfrm flipH="false" flipV="false" rot="0">
            <a:off x="9560123" y="1028700"/>
            <a:ext cx="7699177" cy="5433092"/>
          </a:xfrm>
          <a:custGeom>
            <a:avLst/>
            <a:gdLst/>
            <a:ahLst/>
            <a:cxnLst/>
            <a:rect r="r" b="b" t="t" l="l"/>
            <a:pathLst>
              <a:path h="5433092" w="7699177">
                <a:moveTo>
                  <a:pt x="0" y="0"/>
                </a:moveTo>
                <a:lnTo>
                  <a:pt x="7699177" y="0"/>
                </a:lnTo>
                <a:lnTo>
                  <a:pt x="7699177" y="5433092"/>
                </a:lnTo>
                <a:lnTo>
                  <a:pt x="0" y="5433092"/>
                </a:lnTo>
                <a:lnTo>
                  <a:pt x="0" y="0"/>
                </a:lnTo>
                <a:close/>
              </a:path>
            </a:pathLst>
          </a:custGeom>
          <a:blipFill>
            <a:blip r:embed="rId4"/>
            <a:stretch>
              <a:fillRect l="0" t="0" r="-10809" b="0"/>
            </a:stretch>
          </a:blipFill>
        </p:spPr>
      </p:sp>
      <p:sp>
        <p:nvSpPr>
          <p:cNvPr name="TextBox 6" id="6"/>
          <p:cNvSpPr txBox="true"/>
          <p:nvPr/>
        </p:nvSpPr>
        <p:spPr>
          <a:xfrm rot="0">
            <a:off x="6163270" y="7476284"/>
            <a:ext cx="5961459" cy="554991"/>
          </a:xfrm>
          <a:prstGeom prst="rect">
            <a:avLst/>
          </a:prstGeom>
        </p:spPr>
        <p:txBody>
          <a:bodyPr anchor="t" rtlCol="false" tIns="0" lIns="0" bIns="0" rIns="0">
            <a:spAutoFit/>
          </a:bodyPr>
          <a:lstStyle/>
          <a:p>
            <a:pPr algn="ctr">
              <a:lnSpc>
                <a:spcPts val="4059"/>
              </a:lnSpc>
              <a:spcBef>
                <a:spcPct val="0"/>
              </a:spcBef>
            </a:pPr>
            <a:r>
              <a:rPr lang="en-US" b="true" sz="2899">
                <a:solidFill>
                  <a:srgbClr val="000000"/>
                </a:solidFill>
                <a:latin typeface="Times New Roman Bold"/>
                <a:ea typeface="Times New Roman Bold"/>
                <a:cs typeface="Times New Roman Bold"/>
                <a:sym typeface="Times New Roman Bold"/>
              </a:rPr>
              <a:t>clear</a:t>
            </a:r>
            <a:r>
              <a:rPr lang="en-US" b="true" sz="2899">
                <a:solidFill>
                  <a:srgbClr val="000000"/>
                </a:solidFill>
                <a:latin typeface="Times New Roman Bold"/>
                <a:ea typeface="Times New Roman Bold"/>
                <a:cs typeface="Times New Roman Bold"/>
                <a:sym typeface="Times New Roman Bold"/>
              </a:rPr>
              <a:t> komutu git bash ekranını temizler</a:t>
            </a: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1028700" y="1028700"/>
            <a:ext cx="8115300" cy="5433092"/>
          </a:xfrm>
          <a:custGeom>
            <a:avLst/>
            <a:gdLst/>
            <a:ahLst/>
            <a:cxnLst/>
            <a:rect r="r" b="b" t="t" l="l"/>
            <a:pathLst>
              <a:path h="5433092" w="8115300">
                <a:moveTo>
                  <a:pt x="0" y="0"/>
                </a:moveTo>
                <a:lnTo>
                  <a:pt x="8115300" y="0"/>
                </a:lnTo>
                <a:lnTo>
                  <a:pt x="8115300" y="5433092"/>
                </a:lnTo>
                <a:lnTo>
                  <a:pt x="0" y="5433092"/>
                </a:lnTo>
                <a:lnTo>
                  <a:pt x="0" y="0"/>
                </a:lnTo>
                <a:close/>
              </a:path>
            </a:pathLst>
          </a:custGeom>
          <a:blipFill>
            <a:blip r:embed="rId3"/>
            <a:stretch>
              <a:fillRect l="0" t="0" r="-5127" b="0"/>
            </a:stretch>
          </a:blipFill>
        </p:spPr>
      </p:sp>
      <p:sp>
        <p:nvSpPr>
          <p:cNvPr name="AutoShape 4" id="4"/>
          <p:cNvSpPr/>
          <p:nvPr/>
        </p:nvSpPr>
        <p:spPr>
          <a:xfrm>
            <a:off x="3000629" y="2053099"/>
            <a:ext cx="1441724" cy="0"/>
          </a:xfrm>
          <a:prstGeom prst="line">
            <a:avLst/>
          </a:prstGeom>
          <a:ln cap="flat" w="104775">
            <a:solidFill>
              <a:srgbClr val="FF3131"/>
            </a:solidFill>
            <a:prstDash val="solid"/>
            <a:headEnd type="arrow" len="sm" w="med"/>
            <a:tailEnd type="none" len="sm" w="sm"/>
          </a:ln>
        </p:spPr>
      </p:sp>
      <p:sp>
        <p:nvSpPr>
          <p:cNvPr name="Freeform 5" id="5"/>
          <p:cNvSpPr/>
          <p:nvPr/>
        </p:nvSpPr>
        <p:spPr>
          <a:xfrm flipH="false" flipV="false" rot="0">
            <a:off x="9144000" y="1028700"/>
            <a:ext cx="8115300" cy="5433092"/>
          </a:xfrm>
          <a:custGeom>
            <a:avLst/>
            <a:gdLst/>
            <a:ahLst/>
            <a:cxnLst/>
            <a:rect r="r" b="b" t="t" l="l"/>
            <a:pathLst>
              <a:path h="5433092" w="8115300">
                <a:moveTo>
                  <a:pt x="0" y="0"/>
                </a:moveTo>
                <a:lnTo>
                  <a:pt x="8115300" y="0"/>
                </a:lnTo>
                <a:lnTo>
                  <a:pt x="8115300" y="5433092"/>
                </a:lnTo>
                <a:lnTo>
                  <a:pt x="0" y="5433092"/>
                </a:lnTo>
                <a:lnTo>
                  <a:pt x="0" y="0"/>
                </a:lnTo>
                <a:close/>
              </a:path>
            </a:pathLst>
          </a:custGeom>
          <a:blipFill>
            <a:blip r:embed="rId4"/>
            <a:stretch>
              <a:fillRect l="0" t="0" r="-5127" b="0"/>
            </a:stretch>
          </a:blipFill>
        </p:spPr>
      </p:sp>
      <p:sp>
        <p:nvSpPr>
          <p:cNvPr name="TextBox 6" id="6"/>
          <p:cNvSpPr txBox="true"/>
          <p:nvPr/>
        </p:nvSpPr>
        <p:spPr>
          <a:xfrm rot="0">
            <a:off x="4233862" y="7476284"/>
            <a:ext cx="9820275" cy="554991"/>
          </a:xfrm>
          <a:prstGeom prst="rect">
            <a:avLst/>
          </a:prstGeom>
        </p:spPr>
        <p:txBody>
          <a:bodyPr anchor="t" rtlCol="false" tIns="0" lIns="0" bIns="0" rIns="0">
            <a:spAutoFit/>
          </a:bodyPr>
          <a:lstStyle/>
          <a:p>
            <a:pPr algn="ctr">
              <a:lnSpc>
                <a:spcPts val="4059"/>
              </a:lnSpc>
              <a:spcBef>
                <a:spcPct val="0"/>
              </a:spcBef>
            </a:pPr>
            <a:r>
              <a:rPr lang="en-US" b="true" sz="2899">
                <a:solidFill>
                  <a:srgbClr val="000000"/>
                </a:solidFill>
                <a:latin typeface="Times New Roman Bold"/>
                <a:ea typeface="Times New Roman Bold"/>
                <a:cs typeface="Times New Roman Bold"/>
                <a:sym typeface="Times New Roman Bold"/>
              </a:rPr>
              <a:t>mkdir</a:t>
            </a:r>
            <a:r>
              <a:rPr lang="en-US" b="true" sz="2899">
                <a:solidFill>
                  <a:srgbClr val="000000"/>
                </a:solidFill>
                <a:latin typeface="Times New Roman Bold"/>
                <a:ea typeface="Times New Roman Bold"/>
                <a:cs typeface="Times New Roman Bold"/>
                <a:sym typeface="Times New Roman Bold"/>
              </a:rPr>
              <a:t> komutu bulunduğumuz klasörün içine yeni bir klasör ekler</a:t>
            </a:r>
          </a:p>
        </p:txBody>
      </p:sp>
      <p:sp>
        <p:nvSpPr>
          <p:cNvPr name="AutoShape 7" id="7"/>
          <p:cNvSpPr/>
          <p:nvPr/>
        </p:nvSpPr>
        <p:spPr>
          <a:xfrm>
            <a:off x="14226965" y="4480378"/>
            <a:ext cx="1441724" cy="0"/>
          </a:xfrm>
          <a:prstGeom prst="line">
            <a:avLst/>
          </a:prstGeom>
          <a:ln cap="flat" w="104775">
            <a:solidFill>
              <a:srgbClr val="FF3131"/>
            </a:solidFill>
            <a:prstDash val="solid"/>
            <a:headEnd type="arrow" len="sm" w="med"/>
            <a:tailEnd type="none" len="sm" w="sm"/>
          </a:ln>
        </p:spPr>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4878289" y="1028700"/>
            <a:ext cx="8531423" cy="5433092"/>
          </a:xfrm>
          <a:custGeom>
            <a:avLst/>
            <a:gdLst/>
            <a:ahLst/>
            <a:cxnLst/>
            <a:rect r="r" b="b" t="t" l="l"/>
            <a:pathLst>
              <a:path h="5433092" w="8531423">
                <a:moveTo>
                  <a:pt x="0" y="0"/>
                </a:moveTo>
                <a:lnTo>
                  <a:pt x="8531422" y="0"/>
                </a:lnTo>
                <a:lnTo>
                  <a:pt x="8531422" y="5433092"/>
                </a:lnTo>
                <a:lnTo>
                  <a:pt x="0" y="5433092"/>
                </a:lnTo>
                <a:lnTo>
                  <a:pt x="0" y="0"/>
                </a:lnTo>
                <a:close/>
              </a:path>
            </a:pathLst>
          </a:custGeom>
          <a:blipFill>
            <a:blip r:embed="rId3"/>
            <a:stretch>
              <a:fillRect l="0" t="0" r="0" b="0"/>
            </a:stretch>
          </a:blipFill>
        </p:spPr>
      </p:sp>
      <p:sp>
        <p:nvSpPr>
          <p:cNvPr name="AutoShape 4" id="4"/>
          <p:cNvSpPr/>
          <p:nvPr/>
        </p:nvSpPr>
        <p:spPr>
          <a:xfrm>
            <a:off x="6929676" y="2049074"/>
            <a:ext cx="1441724" cy="0"/>
          </a:xfrm>
          <a:prstGeom prst="line">
            <a:avLst/>
          </a:prstGeom>
          <a:ln cap="flat" w="104775">
            <a:solidFill>
              <a:srgbClr val="FF3131"/>
            </a:solidFill>
            <a:prstDash val="solid"/>
            <a:headEnd type="arrow" len="sm" w="med"/>
            <a:tailEnd type="none" len="sm" w="sm"/>
          </a:ln>
        </p:spPr>
      </p:sp>
      <p:sp>
        <p:nvSpPr>
          <p:cNvPr name="AutoShape 5" id="5"/>
          <p:cNvSpPr/>
          <p:nvPr/>
        </p:nvSpPr>
        <p:spPr>
          <a:xfrm>
            <a:off x="6929676" y="3264248"/>
            <a:ext cx="1441724" cy="0"/>
          </a:xfrm>
          <a:prstGeom prst="line">
            <a:avLst/>
          </a:prstGeom>
          <a:ln cap="flat" w="104775">
            <a:solidFill>
              <a:srgbClr val="FF3131"/>
            </a:solidFill>
            <a:prstDash val="solid"/>
            <a:headEnd type="arrow" len="sm" w="med"/>
            <a:tailEnd type="none" len="sm" w="sm"/>
          </a:ln>
        </p:spPr>
      </p:sp>
      <p:sp>
        <p:nvSpPr>
          <p:cNvPr name="AutoShape 6" id="6"/>
          <p:cNvSpPr/>
          <p:nvPr/>
        </p:nvSpPr>
        <p:spPr>
          <a:xfrm>
            <a:off x="6929676" y="3988944"/>
            <a:ext cx="1441724" cy="0"/>
          </a:xfrm>
          <a:prstGeom prst="line">
            <a:avLst/>
          </a:prstGeom>
          <a:ln cap="flat" w="104775">
            <a:solidFill>
              <a:srgbClr val="FF3131"/>
            </a:solidFill>
            <a:prstDash val="solid"/>
            <a:headEnd type="arrow" len="sm" w="med"/>
            <a:tailEnd type="none" len="sm" w="sm"/>
          </a:ln>
        </p:spPr>
      </p:sp>
      <p:sp>
        <p:nvSpPr>
          <p:cNvPr name="AutoShape 7" id="7"/>
          <p:cNvSpPr/>
          <p:nvPr/>
        </p:nvSpPr>
        <p:spPr>
          <a:xfrm>
            <a:off x="6929676" y="2658674"/>
            <a:ext cx="1441724" cy="0"/>
          </a:xfrm>
          <a:prstGeom prst="line">
            <a:avLst/>
          </a:prstGeom>
          <a:ln cap="flat" w="104775">
            <a:solidFill>
              <a:srgbClr val="FF3131"/>
            </a:solidFill>
            <a:prstDash val="solid"/>
            <a:headEnd type="arrow" len="sm" w="med"/>
            <a:tailEnd type="none" len="sm" w="sm"/>
          </a:ln>
        </p:spPr>
      </p:sp>
      <p:sp>
        <p:nvSpPr>
          <p:cNvPr name="TextBox 8" id="8"/>
          <p:cNvSpPr txBox="true"/>
          <p:nvPr/>
        </p:nvSpPr>
        <p:spPr>
          <a:xfrm rot="0">
            <a:off x="3708797" y="7476284"/>
            <a:ext cx="10870406" cy="1069341"/>
          </a:xfrm>
          <a:prstGeom prst="rect">
            <a:avLst/>
          </a:prstGeom>
        </p:spPr>
        <p:txBody>
          <a:bodyPr anchor="t" rtlCol="false" tIns="0" lIns="0" bIns="0" rIns="0">
            <a:spAutoFit/>
          </a:bodyPr>
          <a:lstStyle/>
          <a:p>
            <a:pPr algn="ctr">
              <a:lnSpc>
                <a:spcPts val="4059"/>
              </a:lnSpc>
            </a:pPr>
            <a:r>
              <a:rPr lang="en-US" sz="2899" b="true">
                <a:solidFill>
                  <a:srgbClr val="000000"/>
                </a:solidFill>
                <a:latin typeface="Times New Roman Bold"/>
                <a:ea typeface="Times New Roman Bold"/>
                <a:cs typeface="Times New Roman Bold"/>
                <a:sym typeface="Times New Roman Bold"/>
              </a:rPr>
              <a:t>mkdir</a:t>
            </a:r>
            <a:r>
              <a:rPr lang="en-US" sz="2899" b="true">
                <a:solidFill>
                  <a:srgbClr val="000000"/>
                </a:solidFill>
                <a:latin typeface="Times New Roman Bold"/>
                <a:ea typeface="Times New Roman Bold"/>
                <a:cs typeface="Times New Roman Bold"/>
                <a:sym typeface="Times New Roman Bold"/>
              </a:rPr>
              <a:t> komutu bulunduğumuz klasörün içine yeni bir klasör ekler</a:t>
            </a:r>
          </a:p>
          <a:p>
            <a:pPr algn="ctr">
              <a:lnSpc>
                <a:spcPts val="4059"/>
              </a:lnSpc>
              <a:spcBef>
                <a:spcPct val="0"/>
              </a:spcBef>
            </a:pPr>
            <a:r>
              <a:rPr lang="en-US" b="true" sz="2899">
                <a:solidFill>
                  <a:srgbClr val="000000"/>
                </a:solidFill>
                <a:latin typeface="Times New Roman Bold"/>
                <a:ea typeface="Times New Roman Bold"/>
                <a:cs typeface="Times New Roman Bold"/>
                <a:sym typeface="Times New Roman Bold"/>
              </a:rPr>
              <a:t>ls komutu dosya içinde herhangi bir şey yoksa çalışmaz atlanır (2. satır)</a:t>
            </a:r>
          </a:p>
        </p:txBody>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4878289" y="1028700"/>
            <a:ext cx="8531423" cy="5433092"/>
          </a:xfrm>
          <a:custGeom>
            <a:avLst/>
            <a:gdLst/>
            <a:ahLst/>
            <a:cxnLst/>
            <a:rect r="r" b="b" t="t" l="l"/>
            <a:pathLst>
              <a:path h="5433092" w="8531423">
                <a:moveTo>
                  <a:pt x="0" y="0"/>
                </a:moveTo>
                <a:lnTo>
                  <a:pt x="8531422" y="0"/>
                </a:lnTo>
                <a:lnTo>
                  <a:pt x="8531422" y="5433092"/>
                </a:lnTo>
                <a:lnTo>
                  <a:pt x="0" y="5433092"/>
                </a:lnTo>
                <a:lnTo>
                  <a:pt x="0" y="0"/>
                </a:lnTo>
                <a:close/>
              </a:path>
            </a:pathLst>
          </a:custGeom>
          <a:blipFill>
            <a:blip r:embed="rId3"/>
            <a:stretch>
              <a:fillRect l="0" t="0" r="0" b="0"/>
            </a:stretch>
          </a:blipFill>
        </p:spPr>
      </p:sp>
      <p:sp>
        <p:nvSpPr>
          <p:cNvPr name="AutoShape 4" id="4"/>
          <p:cNvSpPr/>
          <p:nvPr/>
        </p:nvSpPr>
        <p:spPr>
          <a:xfrm>
            <a:off x="7401820" y="2049074"/>
            <a:ext cx="1441724" cy="0"/>
          </a:xfrm>
          <a:prstGeom prst="line">
            <a:avLst/>
          </a:prstGeom>
          <a:ln cap="flat" w="104775">
            <a:solidFill>
              <a:srgbClr val="FF3131"/>
            </a:solidFill>
            <a:prstDash val="solid"/>
            <a:headEnd type="arrow" len="sm" w="med"/>
            <a:tailEnd type="none" len="sm" w="sm"/>
          </a:ln>
        </p:spPr>
      </p:sp>
      <p:sp>
        <p:nvSpPr>
          <p:cNvPr name="AutoShape 5" id="5"/>
          <p:cNvSpPr/>
          <p:nvPr/>
        </p:nvSpPr>
        <p:spPr>
          <a:xfrm>
            <a:off x="7401820" y="3692858"/>
            <a:ext cx="1441724" cy="0"/>
          </a:xfrm>
          <a:prstGeom prst="line">
            <a:avLst/>
          </a:prstGeom>
          <a:ln cap="flat" w="104775">
            <a:solidFill>
              <a:srgbClr val="FF3131"/>
            </a:solidFill>
            <a:prstDash val="solid"/>
            <a:headEnd type="arrow" len="sm" w="med"/>
            <a:tailEnd type="none" len="sm" w="sm"/>
          </a:ln>
        </p:spPr>
      </p:sp>
      <p:sp>
        <p:nvSpPr>
          <p:cNvPr name="AutoShape 6" id="6"/>
          <p:cNvSpPr/>
          <p:nvPr/>
        </p:nvSpPr>
        <p:spPr>
          <a:xfrm>
            <a:off x="7401820" y="2870966"/>
            <a:ext cx="1441724" cy="0"/>
          </a:xfrm>
          <a:prstGeom prst="line">
            <a:avLst/>
          </a:prstGeom>
          <a:ln cap="flat" w="104775">
            <a:solidFill>
              <a:srgbClr val="FF3131"/>
            </a:solidFill>
            <a:prstDash val="solid"/>
            <a:headEnd type="arrow" len="sm" w="med"/>
            <a:tailEnd type="none" len="sm" w="sm"/>
          </a:ln>
        </p:spPr>
      </p:sp>
      <p:sp>
        <p:nvSpPr>
          <p:cNvPr name="TextBox 7" id="7"/>
          <p:cNvSpPr txBox="true"/>
          <p:nvPr/>
        </p:nvSpPr>
        <p:spPr>
          <a:xfrm rot="0">
            <a:off x="3834929" y="7476284"/>
            <a:ext cx="10618143" cy="554991"/>
          </a:xfrm>
          <a:prstGeom prst="rect">
            <a:avLst/>
          </a:prstGeom>
        </p:spPr>
        <p:txBody>
          <a:bodyPr anchor="t" rtlCol="false" tIns="0" lIns="0" bIns="0" rIns="0">
            <a:spAutoFit/>
          </a:bodyPr>
          <a:lstStyle/>
          <a:p>
            <a:pPr algn="ctr">
              <a:lnSpc>
                <a:spcPts val="4059"/>
              </a:lnSpc>
              <a:spcBef>
                <a:spcPct val="0"/>
              </a:spcBef>
            </a:pPr>
            <a:r>
              <a:rPr lang="en-US" b="true" sz="2899">
                <a:solidFill>
                  <a:srgbClr val="000000"/>
                </a:solidFill>
                <a:latin typeface="Times New Roman Bold"/>
                <a:ea typeface="Times New Roman Bold"/>
                <a:cs typeface="Times New Roman Bold"/>
                <a:sym typeface="Times New Roman Bold"/>
              </a:rPr>
              <a:t>rm</a:t>
            </a:r>
            <a:r>
              <a:rPr lang="en-US" b="true" sz="2899">
                <a:solidFill>
                  <a:srgbClr val="000000"/>
                </a:solidFill>
                <a:latin typeface="Times New Roman Bold"/>
                <a:ea typeface="Times New Roman Bold"/>
                <a:cs typeface="Times New Roman Bold"/>
                <a:sym typeface="Times New Roman Bold"/>
              </a:rPr>
              <a:t> komutu bulunduğumuz klasörün içindeki belirttiğimiz dosyayı siler</a:t>
            </a:r>
          </a:p>
        </p:txBody>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4706600" y="824524"/>
            <a:ext cx="8531423" cy="5433092"/>
          </a:xfrm>
          <a:custGeom>
            <a:avLst/>
            <a:gdLst/>
            <a:ahLst/>
            <a:cxnLst/>
            <a:rect r="r" b="b" t="t" l="l"/>
            <a:pathLst>
              <a:path h="5433092" w="8531423">
                <a:moveTo>
                  <a:pt x="0" y="0"/>
                </a:moveTo>
                <a:lnTo>
                  <a:pt x="8531422" y="0"/>
                </a:lnTo>
                <a:lnTo>
                  <a:pt x="8531422" y="5433092"/>
                </a:lnTo>
                <a:lnTo>
                  <a:pt x="0" y="5433092"/>
                </a:lnTo>
                <a:lnTo>
                  <a:pt x="0" y="0"/>
                </a:lnTo>
                <a:close/>
              </a:path>
            </a:pathLst>
          </a:custGeom>
          <a:blipFill>
            <a:blip r:embed="rId3"/>
            <a:stretch>
              <a:fillRect l="0" t="0" r="0" b="0"/>
            </a:stretch>
          </a:blipFill>
        </p:spPr>
      </p:sp>
      <p:sp>
        <p:nvSpPr>
          <p:cNvPr name="AutoShape 4" id="4"/>
          <p:cNvSpPr/>
          <p:nvPr/>
        </p:nvSpPr>
        <p:spPr>
          <a:xfrm>
            <a:off x="7702276" y="2564140"/>
            <a:ext cx="1441724" cy="0"/>
          </a:xfrm>
          <a:prstGeom prst="line">
            <a:avLst/>
          </a:prstGeom>
          <a:ln cap="flat" w="104775">
            <a:solidFill>
              <a:srgbClr val="FF3131"/>
            </a:solidFill>
            <a:prstDash val="solid"/>
            <a:headEnd type="arrow" len="sm" w="med"/>
            <a:tailEnd type="none" len="sm" w="sm"/>
          </a:ln>
        </p:spPr>
      </p:sp>
      <p:sp>
        <p:nvSpPr>
          <p:cNvPr name="AutoShape 5" id="5"/>
          <p:cNvSpPr/>
          <p:nvPr/>
        </p:nvSpPr>
        <p:spPr>
          <a:xfrm>
            <a:off x="7702276" y="4066971"/>
            <a:ext cx="1441724" cy="0"/>
          </a:xfrm>
          <a:prstGeom prst="line">
            <a:avLst/>
          </a:prstGeom>
          <a:ln cap="flat" w="104775">
            <a:solidFill>
              <a:srgbClr val="FF3131"/>
            </a:solidFill>
            <a:prstDash val="solid"/>
            <a:headEnd type="arrow" len="sm" w="med"/>
            <a:tailEnd type="none" len="sm" w="sm"/>
          </a:ln>
        </p:spPr>
      </p:sp>
      <p:sp>
        <p:nvSpPr>
          <p:cNvPr name="AutoShape 6" id="6"/>
          <p:cNvSpPr/>
          <p:nvPr/>
        </p:nvSpPr>
        <p:spPr>
          <a:xfrm>
            <a:off x="7702276" y="3314496"/>
            <a:ext cx="1441724" cy="0"/>
          </a:xfrm>
          <a:prstGeom prst="line">
            <a:avLst/>
          </a:prstGeom>
          <a:ln cap="flat" w="104775">
            <a:solidFill>
              <a:srgbClr val="FF3131"/>
            </a:solidFill>
            <a:prstDash val="solid"/>
            <a:headEnd type="arrow" len="sm" w="med"/>
            <a:tailEnd type="none" len="sm" w="sm"/>
          </a:ln>
        </p:spPr>
      </p:sp>
      <p:sp>
        <p:nvSpPr>
          <p:cNvPr name="TextBox 7" id="7"/>
          <p:cNvSpPr txBox="true"/>
          <p:nvPr/>
        </p:nvSpPr>
        <p:spPr>
          <a:xfrm rot="0">
            <a:off x="3431518" y="7543491"/>
            <a:ext cx="11424965" cy="554991"/>
          </a:xfrm>
          <a:prstGeom prst="rect">
            <a:avLst/>
          </a:prstGeom>
        </p:spPr>
        <p:txBody>
          <a:bodyPr anchor="t" rtlCol="false" tIns="0" lIns="0" bIns="0" rIns="0">
            <a:spAutoFit/>
          </a:bodyPr>
          <a:lstStyle/>
          <a:p>
            <a:pPr algn="ctr">
              <a:lnSpc>
                <a:spcPts val="4059"/>
              </a:lnSpc>
              <a:spcBef>
                <a:spcPct val="0"/>
              </a:spcBef>
            </a:pPr>
            <a:r>
              <a:rPr lang="en-US" b="true" sz="2899">
                <a:solidFill>
                  <a:srgbClr val="000000"/>
                </a:solidFill>
                <a:latin typeface="Times New Roman Bold"/>
                <a:ea typeface="Times New Roman Bold"/>
                <a:cs typeface="Times New Roman Bold"/>
                <a:sym typeface="Times New Roman Bold"/>
              </a:rPr>
              <a:t>rm -rf</a:t>
            </a:r>
            <a:r>
              <a:rPr lang="en-US" b="true" sz="2899">
                <a:solidFill>
                  <a:srgbClr val="000000"/>
                </a:solidFill>
                <a:latin typeface="Times New Roman Bold"/>
                <a:ea typeface="Times New Roman Bold"/>
                <a:cs typeface="Times New Roman Bold"/>
                <a:sym typeface="Times New Roman Bold"/>
              </a:rPr>
              <a:t> komutu bulunduğumuz klasörün içindeki belirttiğimiz klasörü siler</a:t>
            </a:r>
          </a:p>
        </p:txBody>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4878289" y="1028700"/>
            <a:ext cx="8531423" cy="5433092"/>
          </a:xfrm>
          <a:custGeom>
            <a:avLst/>
            <a:gdLst/>
            <a:ahLst/>
            <a:cxnLst/>
            <a:rect r="r" b="b" t="t" l="l"/>
            <a:pathLst>
              <a:path h="5433092" w="8531423">
                <a:moveTo>
                  <a:pt x="0" y="0"/>
                </a:moveTo>
                <a:lnTo>
                  <a:pt x="8531422" y="0"/>
                </a:lnTo>
                <a:lnTo>
                  <a:pt x="8531422" y="5433092"/>
                </a:lnTo>
                <a:lnTo>
                  <a:pt x="0" y="5433092"/>
                </a:lnTo>
                <a:lnTo>
                  <a:pt x="0" y="0"/>
                </a:lnTo>
                <a:close/>
              </a:path>
            </a:pathLst>
          </a:custGeom>
          <a:blipFill>
            <a:blip r:embed="rId3"/>
            <a:stretch>
              <a:fillRect l="0" t="0" r="0" b="0"/>
            </a:stretch>
          </a:blipFill>
        </p:spPr>
      </p:sp>
      <p:sp>
        <p:nvSpPr>
          <p:cNvPr name="AutoShape 4" id="4"/>
          <p:cNvSpPr/>
          <p:nvPr/>
        </p:nvSpPr>
        <p:spPr>
          <a:xfrm>
            <a:off x="6171383" y="2020459"/>
            <a:ext cx="1441724" cy="0"/>
          </a:xfrm>
          <a:prstGeom prst="line">
            <a:avLst/>
          </a:prstGeom>
          <a:ln cap="flat" w="104775">
            <a:solidFill>
              <a:srgbClr val="FF3131"/>
            </a:solidFill>
            <a:prstDash val="solid"/>
            <a:headEnd type="arrow" len="sm" w="med"/>
            <a:tailEnd type="none" len="sm" w="sm"/>
          </a:ln>
        </p:spPr>
      </p:sp>
      <p:sp>
        <p:nvSpPr>
          <p:cNvPr name="TextBox 5" id="5"/>
          <p:cNvSpPr txBox="true"/>
          <p:nvPr/>
        </p:nvSpPr>
        <p:spPr>
          <a:xfrm rot="0">
            <a:off x="3431518" y="7543491"/>
            <a:ext cx="11424965" cy="554991"/>
          </a:xfrm>
          <a:prstGeom prst="rect">
            <a:avLst/>
          </a:prstGeom>
        </p:spPr>
        <p:txBody>
          <a:bodyPr anchor="t" rtlCol="false" tIns="0" lIns="0" bIns="0" rIns="0">
            <a:spAutoFit/>
          </a:bodyPr>
          <a:lstStyle/>
          <a:p>
            <a:pPr algn="ctr">
              <a:lnSpc>
                <a:spcPts val="4059"/>
              </a:lnSpc>
              <a:spcBef>
                <a:spcPct val="0"/>
              </a:spcBef>
            </a:pPr>
            <a:r>
              <a:rPr lang="en-US" b="true" sz="2899">
                <a:solidFill>
                  <a:srgbClr val="000000"/>
                </a:solidFill>
                <a:latin typeface="Times New Roman Bold"/>
                <a:ea typeface="Times New Roman Bold"/>
                <a:cs typeface="Times New Roman Bold"/>
                <a:sym typeface="Times New Roman Bold"/>
              </a:rPr>
              <a:t>git</a:t>
            </a:r>
            <a:r>
              <a:rPr lang="en-US" b="true" sz="2899">
                <a:solidFill>
                  <a:srgbClr val="000000"/>
                </a:solidFill>
                <a:latin typeface="Times New Roman Bold"/>
                <a:ea typeface="Times New Roman Bold"/>
                <a:cs typeface="Times New Roman Bold"/>
                <a:sym typeface="Times New Roman Bold"/>
              </a:rPr>
              <a:t> komutu yardım dökümantasyonunu açar</a:t>
            </a:r>
          </a:p>
        </p:txBody>
      </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4878289" y="1028700"/>
            <a:ext cx="8531423" cy="5433092"/>
          </a:xfrm>
          <a:custGeom>
            <a:avLst/>
            <a:gdLst/>
            <a:ahLst/>
            <a:cxnLst/>
            <a:rect r="r" b="b" t="t" l="l"/>
            <a:pathLst>
              <a:path h="5433092" w="8531423">
                <a:moveTo>
                  <a:pt x="0" y="0"/>
                </a:moveTo>
                <a:lnTo>
                  <a:pt x="8531422" y="0"/>
                </a:lnTo>
                <a:lnTo>
                  <a:pt x="8531422" y="5433092"/>
                </a:lnTo>
                <a:lnTo>
                  <a:pt x="0" y="5433092"/>
                </a:lnTo>
                <a:lnTo>
                  <a:pt x="0" y="0"/>
                </a:lnTo>
                <a:close/>
              </a:path>
            </a:pathLst>
          </a:custGeom>
          <a:blipFill>
            <a:blip r:embed="rId3"/>
            <a:stretch>
              <a:fillRect l="0" t="0" r="0" b="0"/>
            </a:stretch>
          </a:blipFill>
        </p:spPr>
      </p:sp>
      <p:sp>
        <p:nvSpPr>
          <p:cNvPr name="AutoShape 4" id="4"/>
          <p:cNvSpPr/>
          <p:nvPr/>
        </p:nvSpPr>
        <p:spPr>
          <a:xfrm>
            <a:off x="9839572" y="2020459"/>
            <a:ext cx="1441724" cy="0"/>
          </a:xfrm>
          <a:prstGeom prst="line">
            <a:avLst/>
          </a:prstGeom>
          <a:ln cap="flat" w="104775">
            <a:solidFill>
              <a:srgbClr val="FF3131"/>
            </a:solidFill>
            <a:prstDash val="solid"/>
            <a:headEnd type="arrow" len="sm" w="med"/>
            <a:tailEnd type="none" len="sm" w="sm"/>
          </a:ln>
        </p:spPr>
      </p:sp>
      <p:sp>
        <p:nvSpPr>
          <p:cNvPr name="TextBox 5" id="5"/>
          <p:cNvSpPr txBox="true"/>
          <p:nvPr/>
        </p:nvSpPr>
        <p:spPr>
          <a:xfrm rot="0">
            <a:off x="3431518" y="7214421"/>
            <a:ext cx="11424965" cy="1069341"/>
          </a:xfrm>
          <a:prstGeom prst="rect">
            <a:avLst/>
          </a:prstGeom>
        </p:spPr>
        <p:txBody>
          <a:bodyPr anchor="t" rtlCol="false" tIns="0" lIns="0" bIns="0" rIns="0">
            <a:spAutoFit/>
          </a:bodyPr>
          <a:lstStyle/>
          <a:p>
            <a:pPr algn="ctr">
              <a:lnSpc>
                <a:spcPts val="4059"/>
              </a:lnSpc>
            </a:pPr>
            <a:r>
              <a:rPr lang="en-US" sz="2899" b="true">
                <a:solidFill>
                  <a:srgbClr val="000000"/>
                </a:solidFill>
                <a:latin typeface="Times New Roman Bold"/>
                <a:ea typeface="Times New Roman Bold"/>
                <a:cs typeface="Times New Roman Bold"/>
                <a:sym typeface="Times New Roman Bold"/>
              </a:rPr>
              <a:t>git config – global user.name ‘Ad Soyad’:</a:t>
            </a:r>
          </a:p>
          <a:p>
            <a:pPr algn="ctr">
              <a:lnSpc>
                <a:spcPts val="4059"/>
              </a:lnSpc>
              <a:spcBef>
                <a:spcPct val="0"/>
              </a:spcBef>
            </a:pPr>
            <a:r>
              <a:rPr lang="en-US" b="true" sz="2899">
                <a:solidFill>
                  <a:srgbClr val="000000"/>
                </a:solidFill>
                <a:latin typeface="Times New Roman Bold"/>
                <a:ea typeface="Times New Roman Bold"/>
                <a:cs typeface="Times New Roman Bold"/>
                <a:sym typeface="Times New Roman Bold"/>
              </a:rPr>
              <a:t> Ad soyad eklemek için kullanılır.</a:t>
            </a:r>
          </a:p>
        </p:txBody>
      </p:sp>
      <p:sp>
        <p:nvSpPr>
          <p:cNvPr name="AutoShape 6" id="6"/>
          <p:cNvSpPr/>
          <p:nvPr/>
        </p:nvSpPr>
        <p:spPr>
          <a:xfrm>
            <a:off x="9839572" y="2788077"/>
            <a:ext cx="1441724" cy="0"/>
          </a:xfrm>
          <a:prstGeom prst="line">
            <a:avLst/>
          </a:prstGeom>
          <a:ln cap="flat" w="104775">
            <a:solidFill>
              <a:srgbClr val="FF3131"/>
            </a:solidFill>
            <a:prstDash val="solid"/>
            <a:headEnd type="arrow" len="sm" w="med"/>
            <a:tailEnd type="none" len="sm" w="sm"/>
          </a:ln>
        </p:spPr>
      </p:sp>
    </p:spTree>
  </p:cSld>
  <p:clrMapOvr>
    <a:masterClrMapping/>
  </p:clrMapOvr>
</p:sld>
</file>

<file path=ppt/slides/slide3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4878289" y="1028700"/>
            <a:ext cx="8531423" cy="5433092"/>
          </a:xfrm>
          <a:custGeom>
            <a:avLst/>
            <a:gdLst/>
            <a:ahLst/>
            <a:cxnLst/>
            <a:rect r="r" b="b" t="t" l="l"/>
            <a:pathLst>
              <a:path h="5433092" w="8531423">
                <a:moveTo>
                  <a:pt x="0" y="0"/>
                </a:moveTo>
                <a:lnTo>
                  <a:pt x="8531422" y="0"/>
                </a:lnTo>
                <a:lnTo>
                  <a:pt x="8531422" y="5433092"/>
                </a:lnTo>
                <a:lnTo>
                  <a:pt x="0" y="5433092"/>
                </a:lnTo>
                <a:lnTo>
                  <a:pt x="0" y="0"/>
                </a:lnTo>
                <a:close/>
              </a:path>
            </a:pathLst>
          </a:custGeom>
          <a:blipFill>
            <a:blip r:embed="rId3"/>
            <a:stretch>
              <a:fillRect l="0" t="0" r="0" b="0"/>
            </a:stretch>
          </a:blipFill>
        </p:spPr>
      </p:sp>
      <p:sp>
        <p:nvSpPr>
          <p:cNvPr name="AutoShape 4" id="4"/>
          <p:cNvSpPr/>
          <p:nvPr/>
        </p:nvSpPr>
        <p:spPr>
          <a:xfrm>
            <a:off x="11281296" y="1963229"/>
            <a:ext cx="1441724" cy="0"/>
          </a:xfrm>
          <a:prstGeom prst="line">
            <a:avLst/>
          </a:prstGeom>
          <a:ln cap="flat" w="104775">
            <a:solidFill>
              <a:srgbClr val="FF3131"/>
            </a:solidFill>
            <a:prstDash val="solid"/>
            <a:headEnd type="arrow" len="sm" w="med"/>
            <a:tailEnd type="none" len="sm" w="sm"/>
          </a:ln>
        </p:spPr>
      </p:sp>
      <p:sp>
        <p:nvSpPr>
          <p:cNvPr name="AutoShape 5" id="5"/>
          <p:cNvSpPr/>
          <p:nvPr/>
        </p:nvSpPr>
        <p:spPr>
          <a:xfrm>
            <a:off x="9144000" y="2802385"/>
            <a:ext cx="1441724" cy="0"/>
          </a:xfrm>
          <a:prstGeom prst="line">
            <a:avLst/>
          </a:prstGeom>
          <a:ln cap="flat" w="104775">
            <a:solidFill>
              <a:srgbClr val="FF3131"/>
            </a:solidFill>
            <a:prstDash val="solid"/>
            <a:headEnd type="arrow" len="sm" w="med"/>
            <a:tailEnd type="none" len="sm" w="sm"/>
          </a:ln>
        </p:spPr>
      </p:sp>
      <p:sp>
        <p:nvSpPr>
          <p:cNvPr name="TextBox 6" id="6"/>
          <p:cNvSpPr txBox="true"/>
          <p:nvPr/>
        </p:nvSpPr>
        <p:spPr>
          <a:xfrm rot="0">
            <a:off x="3431518" y="7214421"/>
            <a:ext cx="11424965" cy="1069341"/>
          </a:xfrm>
          <a:prstGeom prst="rect">
            <a:avLst/>
          </a:prstGeom>
        </p:spPr>
        <p:txBody>
          <a:bodyPr anchor="t" rtlCol="false" tIns="0" lIns="0" bIns="0" rIns="0">
            <a:spAutoFit/>
          </a:bodyPr>
          <a:lstStyle/>
          <a:p>
            <a:pPr algn="ctr">
              <a:lnSpc>
                <a:spcPts val="4059"/>
              </a:lnSpc>
            </a:pPr>
            <a:r>
              <a:rPr lang="en-US" sz="2899" b="true">
                <a:solidFill>
                  <a:srgbClr val="000000"/>
                </a:solidFill>
                <a:latin typeface="Times New Roman Bold"/>
                <a:ea typeface="Times New Roman Bold"/>
                <a:cs typeface="Times New Roman Bold"/>
                <a:sym typeface="Times New Roman Bold"/>
              </a:rPr>
              <a:t>git config – global user.email (email):</a:t>
            </a:r>
          </a:p>
          <a:p>
            <a:pPr algn="ctr">
              <a:lnSpc>
                <a:spcPts val="4059"/>
              </a:lnSpc>
              <a:spcBef>
                <a:spcPct val="0"/>
              </a:spcBef>
            </a:pPr>
            <a:r>
              <a:rPr lang="en-US" b="true" sz="2899">
                <a:solidFill>
                  <a:srgbClr val="000000"/>
                </a:solidFill>
                <a:latin typeface="Times New Roman Bold"/>
                <a:ea typeface="Times New Roman Bold"/>
                <a:cs typeface="Times New Roman Bold"/>
                <a:sym typeface="Times New Roman Bold"/>
              </a:rPr>
              <a:t> email eklemek için kullanılır.</a:t>
            </a:r>
          </a:p>
        </p:txBody>
      </p:sp>
    </p:spTree>
  </p:cSld>
  <p:clrMapOvr>
    <a:masterClrMapping/>
  </p:clrMapOvr>
</p:sld>
</file>

<file path=ppt/slides/slide3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5486400" y="3474304"/>
            <a:ext cx="7315200" cy="3338391"/>
          </a:xfrm>
          <a:custGeom>
            <a:avLst/>
            <a:gdLst/>
            <a:ahLst/>
            <a:cxnLst/>
            <a:rect r="r" b="b" t="t" l="l"/>
            <a:pathLst>
              <a:path h="3338391" w="7315200">
                <a:moveTo>
                  <a:pt x="0" y="0"/>
                </a:moveTo>
                <a:lnTo>
                  <a:pt x="7315200" y="0"/>
                </a:lnTo>
                <a:lnTo>
                  <a:pt x="7315200" y="3338392"/>
                </a:lnTo>
                <a:lnTo>
                  <a:pt x="0" y="333839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7184603" y="1789008"/>
            <a:ext cx="3918793" cy="1504321"/>
          </a:xfrm>
          <a:prstGeom prst="rect">
            <a:avLst/>
          </a:prstGeom>
        </p:spPr>
        <p:txBody>
          <a:bodyPr anchor="t" rtlCol="false" tIns="0" lIns="0" bIns="0" rIns="0">
            <a:spAutoFit/>
          </a:bodyPr>
          <a:lstStyle/>
          <a:p>
            <a:pPr algn="ctr">
              <a:lnSpc>
                <a:spcPts val="11059"/>
              </a:lnSpc>
              <a:spcBef>
                <a:spcPct val="0"/>
              </a:spcBef>
            </a:pPr>
            <a:r>
              <a:rPr lang="en-US" sz="7899">
                <a:solidFill>
                  <a:srgbClr val="000000"/>
                </a:solidFill>
                <a:latin typeface="Times New Roman"/>
                <a:ea typeface="Times New Roman"/>
                <a:cs typeface="Times New Roman"/>
                <a:sym typeface="Times New Roman"/>
              </a:rPr>
              <a:t>4.KISIM</a:t>
            </a:r>
          </a:p>
        </p:txBody>
      </p:sp>
      <p:sp>
        <p:nvSpPr>
          <p:cNvPr name="TextBox 5" id="5"/>
          <p:cNvSpPr txBox="true"/>
          <p:nvPr/>
        </p:nvSpPr>
        <p:spPr>
          <a:xfrm rot="0">
            <a:off x="6059909" y="6689569"/>
            <a:ext cx="6168182" cy="1504321"/>
          </a:xfrm>
          <a:prstGeom prst="rect">
            <a:avLst/>
          </a:prstGeom>
        </p:spPr>
        <p:txBody>
          <a:bodyPr anchor="t" rtlCol="false" tIns="0" lIns="0" bIns="0" rIns="0">
            <a:spAutoFit/>
          </a:bodyPr>
          <a:lstStyle/>
          <a:p>
            <a:pPr algn="ctr">
              <a:lnSpc>
                <a:spcPts val="11059"/>
              </a:lnSpc>
              <a:spcBef>
                <a:spcPct val="0"/>
              </a:spcBef>
            </a:pPr>
            <a:r>
              <a:rPr lang="en-US" sz="7899">
                <a:solidFill>
                  <a:srgbClr val="000000"/>
                </a:solidFill>
                <a:latin typeface="Times New Roman"/>
                <a:ea typeface="Times New Roman"/>
                <a:cs typeface="Times New Roman"/>
                <a:sym typeface="Times New Roman"/>
              </a:rPr>
              <a:t>TEMELLERİ</a:t>
            </a:r>
          </a:p>
        </p:txBody>
      </p:sp>
    </p:spTree>
  </p:cSld>
  <p:clrMapOvr>
    <a:masterClrMapping/>
  </p:clrMapOvr>
</p:sld>
</file>

<file path=ppt/slides/slide3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TextBox 3" id="3"/>
          <p:cNvSpPr txBox="true"/>
          <p:nvPr/>
        </p:nvSpPr>
        <p:spPr>
          <a:xfrm rot="0">
            <a:off x="0" y="592703"/>
            <a:ext cx="18288000" cy="9694297"/>
          </a:xfrm>
          <a:prstGeom prst="rect">
            <a:avLst/>
          </a:prstGeom>
        </p:spPr>
        <p:txBody>
          <a:bodyPr anchor="t" rtlCol="false" tIns="0" lIns="0" bIns="0" rIns="0">
            <a:spAutoFit/>
          </a:bodyPr>
          <a:lstStyle/>
          <a:p>
            <a:pPr algn="l" marL="1014714" indent="-507357" lvl="1">
              <a:lnSpc>
                <a:spcPts val="8506"/>
              </a:lnSpc>
              <a:buFont typeface="Arial"/>
              <a:buChar char="•"/>
            </a:pPr>
            <a:r>
              <a:rPr lang="en-US" b="true" sz="4699" spc="51">
                <a:solidFill>
                  <a:srgbClr val="000000"/>
                </a:solidFill>
                <a:latin typeface="Times New Roman Bold"/>
                <a:ea typeface="Times New Roman Bold"/>
                <a:cs typeface="Times New Roman Bold"/>
                <a:sym typeface="Times New Roman Bold"/>
              </a:rPr>
              <a:t>git status: Değişikliklerin durumunu göster.</a:t>
            </a:r>
          </a:p>
          <a:p>
            <a:pPr algn="l" marL="1014714" indent="-507357" lvl="1">
              <a:lnSpc>
                <a:spcPts val="8506"/>
              </a:lnSpc>
              <a:buFont typeface="Arial"/>
              <a:buChar char="•"/>
            </a:pPr>
            <a:r>
              <a:rPr lang="en-US" b="true" sz="4699" spc="51">
                <a:solidFill>
                  <a:srgbClr val="000000"/>
                </a:solidFill>
                <a:latin typeface="Times New Roman Bold"/>
                <a:ea typeface="Times New Roman Bold"/>
                <a:cs typeface="Times New Roman Bold"/>
                <a:sym typeface="Times New Roman Bold"/>
              </a:rPr>
              <a:t>git init: Yeni bir Git deposu başlat.</a:t>
            </a:r>
          </a:p>
          <a:p>
            <a:pPr algn="l" marL="1014714" indent="-507357" lvl="1">
              <a:lnSpc>
                <a:spcPts val="8506"/>
              </a:lnSpc>
              <a:buFont typeface="Arial"/>
              <a:buChar char="•"/>
            </a:pPr>
            <a:r>
              <a:rPr lang="en-US" b="true" sz="4699" spc="51">
                <a:solidFill>
                  <a:srgbClr val="000000"/>
                </a:solidFill>
                <a:latin typeface="Times New Roman Bold"/>
                <a:ea typeface="Times New Roman Bold"/>
                <a:cs typeface="Times New Roman Bold"/>
                <a:sym typeface="Times New Roman Bold"/>
              </a:rPr>
              <a:t>ls -la: Gizli dosyalar dahil her şeyi listele.</a:t>
            </a:r>
          </a:p>
          <a:p>
            <a:pPr algn="l" marL="1014714" indent="-507357" lvl="1">
              <a:lnSpc>
                <a:spcPts val="8506"/>
              </a:lnSpc>
              <a:buFont typeface="Arial"/>
              <a:buChar char="•"/>
            </a:pPr>
            <a:r>
              <a:rPr lang="en-US" b="true" sz="4699" spc="51">
                <a:solidFill>
                  <a:srgbClr val="000000"/>
                </a:solidFill>
                <a:latin typeface="Times New Roman Bold"/>
                <a:ea typeface="Times New Roman Bold"/>
                <a:cs typeface="Times New Roman Bold"/>
                <a:sym typeface="Times New Roman Bold"/>
              </a:rPr>
              <a:t>git add: Dosyayı izlemeye al.</a:t>
            </a:r>
          </a:p>
          <a:p>
            <a:pPr algn="l" marL="1014714" indent="-507357" lvl="1">
              <a:lnSpc>
                <a:spcPts val="8506"/>
              </a:lnSpc>
              <a:buFont typeface="Arial"/>
              <a:buChar char="•"/>
            </a:pPr>
            <a:r>
              <a:rPr lang="en-US" b="true" sz="4699" spc="51">
                <a:solidFill>
                  <a:srgbClr val="000000"/>
                </a:solidFill>
                <a:latin typeface="Times New Roman Bold"/>
                <a:ea typeface="Times New Roman Bold"/>
                <a:cs typeface="Times New Roman Bold"/>
                <a:sym typeface="Times New Roman Bold"/>
              </a:rPr>
              <a:t>git add .: Tüm dosyaları izlemeye al.</a:t>
            </a:r>
          </a:p>
          <a:p>
            <a:pPr algn="l" marL="1014714" indent="-507357" lvl="1">
              <a:lnSpc>
                <a:spcPts val="8506"/>
              </a:lnSpc>
              <a:buFont typeface="Arial"/>
              <a:buChar char="•"/>
            </a:pPr>
            <a:r>
              <a:rPr lang="en-US" b="true" sz="4699" spc="51">
                <a:solidFill>
                  <a:srgbClr val="000000"/>
                </a:solidFill>
                <a:latin typeface="Times New Roman Bold"/>
                <a:ea typeface="Times New Roman Bold"/>
                <a:cs typeface="Times New Roman Bold"/>
                <a:sym typeface="Times New Roman Bold"/>
              </a:rPr>
              <a:t>git commit: Değişiklikleri kaydet.</a:t>
            </a:r>
          </a:p>
          <a:p>
            <a:pPr algn="l" marL="1014714" indent="-507357" lvl="1">
              <a:lnSpc>
                <a:spcPts val="8506"/>
              </a:lnSpc>
              <a:buFont typeface="Arial"/>
              <a:buChar char="•"/>
            </a:pPr>
            <a:r>
              <a:rPr lang="en-US" b="true" sz="4699" spc="51">
                <a:solidFill>
                  <a:srgbClr val="000000"/>
                </a:solidFill>
                <a:latin typeface="Times New Roman Bold"/>
                <a:ea typeface="Times New Roman Bold"/>
                <a:cs typeface="Times New Roman Bold"/>
                <a:sym typeface="Times New Roman Bold"/>
              </a:rPr>
              <a:t>git commit -m "mesaj": Mesajla birlikte değişiklikleri kaydet.</a:t>
            </a:r>
          </a:p>
          <a:p>
            <a:pPr algn="l" marL="1014714" indent="-507357" lvl="1">
              <a:lnSpc>
                <a:spcPts val="8506"/>
              </a:lnSpc>
              <a:buFont typeface="Arial"/>
              <a:buChar char="•"/>
            </a:pPr>
            <a:r>
              <a:rPr lang="en-US" b="true" sz="4699" spc="51">
                <a:solidFill>
                  <a:srgbClr val="000000"/>
                </a:solidFill>
                <a:latin typeface="Times New Roman Bold"/>
                <a:ea typeface="Times New Roman Bold"/>
                <a:cs typeface="Times New Roman Bold"/>
                <a:sym typeface="Times New Roman Bold"/>
              </a:rPr>
              <a:t>git log: Tüm geçmiş commit’leri göster.</a:t>
            </a:r>
          </a:p>
          <a:p>
            <a:pPr algn="l" marL="1014714" indent="-507357" lvl="1">
              <a:lnSpc>
                <a:spcPts val="8506"/>
              </a:lnSpc>
              <a:buFont typeface="Arial"/>
              <a:buChar char="•"/>
            </a:pPr>
            <a:r>
              <a:rPr lang="en-US" b="true" sz="4699" spc="51">
                <a:solidFill>
                  <a:srgbClr val="000000"/>
                </a:solidFill>
                <a:latin typeface="Times New Roman Bold"/>
                <a:ea typeface="Times New Roman Bold"/>
                <a:cs typeface="Times New Roman Bold"/>
                <a:sym typeface="Times New Roman Bold"/>
              </a:rPr>
              <a:t>.gitignore: Git’in görmezden gelmesini istediğin dosyaları belirle.</a:t>
            </a:r>
          </a:p>
        </p:txBody>
      </p:sp>
      <p:sp>
        <p:nvSpPr>
          <p:cNvPr name="TextBox 4" id="4"/>
          <p:cNvSpPr txBox="true"/>
          <p:nvPr/>
        </p:nvSpPr>
        <p:spPr>
          <a:xfrm rot="0">
            <a:off x="0" y="49186"/>
            <a:ext cx="18288000" cy="639153"/>
          </a:xfrm>
          <a:prstGeom prst="rect">
            <a:avLst/>
          </a:prstGeom>
        </p:spPr>
        <p:txBody>
          <a:bodyPr anchor="t" rtlCol="false" tIns="0" lIns="0" bIns="0" rIns="0">
            <a:spAutoFit/>
          </a:bodyPr>
          <a:lstStyle/>
          <a:p>
            <a:pPr algn="ctr">
              <a:lnSpc>
                <a:spcPts val="4671"/>
              </a:lnSpc>
              <a:spcBef>
                <a:spcPct val="0"/>
              </a:spcBef>
            </a:pPr>
            <a:r>
              <a:rPr lang="en-US" b="true" sz="3336">
                <a:solidFill>
                  <a:srgbClr val="F03C2E"/>
                </a:solidFill>
                <a:latin typeface="Times New Roman Bold"/>
                <a:ea typeface="Times New Roman Bold"/>
                <a:cs typeface="Times New Roman Bold"/>
                <a:sym typeface="Times New Roman Bold"/>
              </a:rPr>
              <a:t>BÖLÜMDE KULLANCAĞIMIZ KOMUTLAR</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TextBox 3" id="3"/>
          <p:cNvSpPr txBox="true"/>
          <p:nvPr/>
        </p:nvSpPr>
        <p:spPr>
          <a:xfrm rot="0">
            <a:off x="0" y="697228"/>
            <a:ext cx="18288000" cy="8625844"/>
          </a:xfrm>
          <a:prstGeom prst="rect">
            <a:avLst/>
          </a:prstGeom>
        </p:spPr>
        <p:txBody>
          <a:bodyPr anchor="t" rtlCol="false" tIns="0" lIns="0" bIns="0" rIns="0">
            <a:spAutoFit/>
          </a:bodyPr>
          <a:lstStyle/>
          <a:p>
            <a:pPr algn="ctr">
              <a:lnSpc>
                <a:spcPts val="9659"/>
              </a:lnSpc>
            </a:pPr>
            <a:r>
              <a:rPr lang="en-US" sz="6899" b="true">
                <a:solidFill>
                  <a:srgbClr val="000000"/>
                </a:solidFill>
                <a:latin typeface="Times New Roman Bold"/>
                <a:ea typeface="Times New Roman Bold"/>
                <a:cs typeface="Times New Roman Bold"/>
                <a:sym typeface="Times New Roman Bold"/>
              </a:rPr>
              <a:t>Versiyon kontrolü, </a:t>
            </a:r>
            <a:r>
              <a:rPr lang="en-US" sz="6899">
                <a:solidFill>
                  <a:srgbClr val="000000"/>
                </a:solidFill>
                <a:latin typeface="Times New Roman"/>
                <a:ea typeface="Times New Roman"/>
                <a:cs typeface="Times New Roman"/>
                <a:sym typeface="Times New Roman"/>
              </a:rPr>
              <a:t>bir yazılımın veya dosyanın farklı sürümlerini takip etmeyi ve yönetmeyi sağlayan bir sistemdir</a:t>
            </a:r>
            <a:r>
              <a:rPr lang="en-US" sz="6899" b="true">
                <a:solidFill>
                  <a:srgbClr val="000000"/>
                </a:solidFill>
                <a:latin typeface="Times New Roman Bold"/>
                <a:ea typeface="Times New Roman Bold"/>
                <a:cs typeface="Times New Roman Bold"/>
                <a:sym typeface="Times New Roman Bold"/>
              </a:rPr>
              <a:t>. </a:t>
            </a:r>
            <a:r>
              <a:rPr lang="en-US" sz="6899">
                <a:solidFill>
                  <a:srgbClr val="000000"/>
                </a:solidFill>
                <a:latin typeface="Times New Roman"/>
                <a:ea typeface="Times New Roman"/>
                <a:cs typeface="Times New Roman"/>
                <a:sym typeface="Times New Roman"/>
              </a:rPr>
              <a:t>Bu sistem</a:t>
            </a:r>
            <a:r>
              <a:rPr lang="en-US" sz="6899" b="true">
                <a:solidFill>
                  <a:srgbClr val="000000"/>
                </a:solidFill>
                <a:latin typeface="Times New Roman Bold"/>
                <a:ea typeface="Times New Roman Bold"/>
                <a:cs typeface="Times New Roman Bold"/>
                <a:sym typeface="Times New Roman Bold"/>
              </a:rPr>
              <a:t>, yapılan değişiklikleri kaydederek, önceki sürümlere geri dönmeyi </a:t>
            </a:r>
            <a:r>
              <a:rPr lang="en-US" sz="6899">
                <a:solidFill>
                  <a:srgbClr val="000000"/>
                </a:solidFill>
                <a:latin typeface="Times New Roman"/>
                <a:ea typeface="Times New Roman"/>
                <a:cs typeface="Times New Roman"/>
                <a:sym typeface="Times New Roman"/>
              </a:rPr>
              <a:t>ve </a:t>
            </a:r>
            <a:r>
              <a:rPr lang="en-US" sz="6899" b="true">
                <a:solidFill>
                  <a:srgbClr val="000000"/>
                </a:solidFill>
                <a:latin typeface="Times New Roman Bold"/>
                <a:ea typeface="Times New Roman Bold"/>
                <a:cs typeface="Times New Roman Bold"/>
                <a:sym typeface="Times New Roman Bold"/>
              </a:rPr>
              <a:t>birden fazla kişiyle</a:t>
            </a:r>
            <a:r>
              <a:rPr lang="en-US" sz="6899">
                <a:solidFill>
                  <a:srgbClr val="000000"/>
                </a:solidFill>
                <a:latin typeface="Times New Roman"/>
                <a:ea typeface="Times New Roman"/>
                <a:cs typeface="Times New Roman"/>
                <a:sym typeface="Times New Roman"/>
              </a:rPr>
              <a:t> işbirliği yapmayı kolaylaştırır.</a:t>
            </a:r>
          </a:p>
          <a:p>
            <a:pPr algn="ctr">
              <a:lnSpc>
                <a:spcPts val="9659"/>
              </a:lnSpc>
              <a:spcBef>
                <a:spcPct val="0"/>
              </a:spcBef>
            </a:pPr>
          </a:p>
        </p:txBody>
      </p:sp>
    </p:spTree>
  </p:cSld>
  <p:clrMapOvr>
    <a:masterClrMapping/>
  </p:clrMapOvr>
</p:sld>
</file>

<file path=ppt/slides/slide4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4878289" y="1028700"/>
            <a:ext cx="8531423" cy="5433092"/>
          </a:xfrm>
          <a:custGeom>
            <a:avLst/>
            <a:gdLst/>
            <a:ahLst/>
            <a:cxnLst/>
            <a:rect r="r" b="b" t="t" l="l"/>
            <a:pathLst>
              <a:path h="5433092" w="8531423">
                <a:moveTo>
                  <a:pt x="0" y="0"/>
                </a:moveTo>
                <a:lnTo>
                  <a:pt x="8531422" y="0"/>
                </a:lnTo>
                <a:lnTo>
                  <a:pt x="8531422" y="5433092"/>
                </a:lnTo>
                <a:lnTo>
                  <a:pt x="0" y="5433092"/>
                </a:lnTo>
                <a:lnTo>
                  <a:pt x="0" y="0"/>
                </a:lnTo>
                <a:close/>
              </a:path>
            </a:pathLst>
          </a:custGeom>
          <a:blipFill>
            <a:blip r:embed="rId3"/>
            <a:stretch>
              <a:fillRect l="0" t="0" r="0" b="0"/>
            </a:stretch>
          </a:blipFill>
        </p:spPr>
      </p:sp>
      <p:sp>
        <p:nvSpPr>
          <p:cNvPr name="AutoShape 4" id="4"/>
          <p:cNvSpPr/>
          <p:nvPr/>
        </p:nvSpPr>
        <p:spPr>
          <a:xfrm>
            <a:off x="11967987" y="2220762"/>
            <a:ext cx="1441724" cy="0"/>
          </a:xfrm>
          <a:prstGeom prst="line">
            <a:avLst/>
          </a:prstGeom>
          <a:ln cap="flat" w="104775">
            <a:solidFill>
              <a:srgbClr val="FF3131"/>
            </a:solidFill>
            <a:prstDash val="solid"/>
            <a:headEnd type="arrow" len="sm" w="med"/>
            <a:tailEnd type="none" len="sm" w="sm"/>
          </a:ln>
        </p:spPr>
      </p:sp>
      <p:sp>
        <p:nvSpPr>
          <p:cNvPr name="AutoShape 5" id="5"/>
          <p:cNvSpPr/>
          <p:nvPr/>
        </p:nvSpPr>
        <p:spPr>
          <a:xfrm>
            <a:off x="9144000" y="2974074"/>
            <a:ext cx="1441724" cy="0"/>
          </a:xfrm>
          <a:prstGeom prst="line">
            <a:avLst/>
          </a:prstGeom>
          <a:ln cap="flat" w="104775">
            <a:solidFill>
              <a:srgbClr val="FF3131"/>
            </a:solidFill>
            <a:prstDash val="solid"/>
            <a:headEnd type="arrow" len="sm" w="med"/>
            <a:tailEnd type="none" len="sm" w="sm"/>
          </a:ln>
        </p:spPr>
      </p:sp>
      <p:sp>
        <p:nvSpPr>
          <p:cNvPr name="TextBox 6" id="6"/>
          <p:cNvSpPr txBox="true"/>
          <p:nvPr/>
        </p:nvSpPr>
        <p:spPr>
          <a:xfrm rot="0">
            <a:off x="3431518" y="7214421"/>
            <a:ext cx="11424965" cy="2098041"/>
          </a:xfrm>
          <a:prstGeom prst="rect">
            <a:avLst/>
          </a:prstGeom>
        </p:spPr>
        <p:txBody>
          <a:bodyPr anchor="t" rtlCol="false" tIns="0" lIns="0" bIns="0" rIns="0">
            <a:spAutoFit/>
          </a:bodyPr>
          <a:lstStyle/>
          <a:p>
            <a:pPr algn="ctr">
              <a:lnSpc>
                <a:spcPts val="4059"/>
              </a:lnSpc>
              <a:spcBef>
                <a:spcPct val="0"/>
              </a:spcBef>
            </a:pPr>
            <a:r>
              <a:rPr lang="en-US" b="true" sz="2899">
                <a:solidFill>
                  <a:srgbClr val="000000"/>
                </a:solidFill>
                <a:latin typeface="Times New Roman Bold"/>
                <a:ea typeface="Times New Roman Bold"/>
                <a:cs typeface="Times New Roman Bold"/>
                <a:sym typeface="Times New Roman Bold"/>
              </a:rPr>
              <a:t>git status komutu mevtu klasörümüzün git durumunu gösterir indexlenmeye ve commitlenmeye hazır olması için git init komutunu kullanırız ancak 2 defa kullanmak hataya sebep vereceğinden her zaman ilk olarak git status çalıştırıp kontrol etmeliyiz</a:t>
            </a:r>
          </a:p>
        </p:txBody>
      </p:sp>
    </p:spTree>
  </p:cSld>
  <p:clrMapOvr>
    <a:masterClrMapping/>
  </p:clrMapOvr>
</p:sld>
</file>

<file path=ppt/slides/slide4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4878289" y="1028700"/>
            <a:ext cx="8531423" cy="5433092"/>
          </a:xfrm>
          <a:custGeom>
            <a:avLst/>
            <a:gdLst/>
            <a:ahLst/>
            <a:cxnLst/>
            <a:rect r="r" b="b" t="t" l="l"/>
            <a:pathLst>
              <a:path h="5433092" w="8531423">
                <a:moveTo>
                  <a:pt x="0" y="0"/>
                </a:moveTo>
                <a:lnTo>
                  <a:pt x="8531422" y="0"/>
                </a:lnTo>
                <a:lnTo>
                  <a:pt x="8531422" y="5433092"/>
                </a:lnTo>
                <a:lnTo>
                  <a:pt x="0" y="5433092"/>
                </a:lnTo>
                <a:lnTo>
                  <a:pt x="0" y="0"/>
                </a:lnTo>
                <a:close/>
              </a:path>
            </a:pathLst>
          </a:custGeom>
          <a:blipFill>
            <a:blip r:embed="rId3"/>
            <a:stretch>
              <a:fillRect l="0" t="0" r="0" b="0"/>
            </a:stretch>
          </a:blipFill>
        </p:spPr>
      </p:sp>
      <p:sp>
        <p:nvSpPr>
          <p:cNvPr name="AutoShape 4" id="4"/>
          <p:cNvSpPr/>
          <p:nvPr/>
        </p:nvSpPr>
        <p:spPr>
          <a:xfrm>
            <a:off x="11967987" y="2220762"/>
            <a:ext cx="1441724" cy="0"/>
          </a:xfrm>
          <a:prstGeom prst="line">
            <a:avLst/>
          </a:prstGeom>
          <a:ln cap="flat" w="104775">
            <a:solidFill>
              <a:srgbClr val="FF3131"/>
            </a:solidFill>
            <a:prstDash val="solid"/>
            <a:headEnd type="arrow" len="sm" w="med"/>
            <a:tailEnd type="none" len="sm" w="sm"/>
          </a:ln>
        </p:spPr>
      </p:sp>
      <p:sp>
        <p:nvSpPr>
          <p:cNvPr name="AutoShape 5" id="5"/>
          <p:cNvSpPr/>
          <p:nvPr/>
        </p:nvSpPr>
        <p:spPr>
          <a:xfrm>
            <a:off x="12334552" y="2945459"/>
            <a:ext cx="1075159" cy="0"/>
          </a:xfrm>
          <a:prstGeom prst="line">
            <a:avLst/>
          </a:prstGeom>
          <a:ln cap="flat" w="104775">
            <a:solidFill>
              <a:srgbClr val="FF3131"/>
            </a:solidFill>
            <a:prstDash val="solid"/>
            <a:headEnd type="arrow" len="sm" w="med"/>
            <a:tailEnd type="none" len="sm" w="sm"/>
          </a:ln>
        </p:spPr>
      </p:sp>
      <p:sp>
        <p:nvSpPr>
          <p:cNvPr name="TextBox 6" id="6"/>
          <p:cNvSpPr txBox="true"/>
          <p:nvPr/>
        </p:nvSpPr>
        <p:spPr>
          <a:xfrm rot="0">
            <a:off x="3431518" y="7214421"/>
            <a:ext cx="11424965" cy="1583691"/>
          </a:xfrm>
          <a:prstGeom prst="rect">
            <a:avLst/>
          </a:prstGeom>
        </p:spPr>
        <p:txBody>
          <a:bodyPr anchor="t" rtlCol="false" tIns="0" lIns="0" bIns="0" rIns="0">
            <a:spAutoFit/>
          </a:bodyPr>
          <a:lstStyle/>
          <a:p>
            <a:pPr algn="ctr">
              <a:lnSpc>
                <a:spcPts val="4059"/>
              </a:lnSpc>
              <a:spcBef>
                <a:spcPct val="0"/>
              </a:spcBef>
            </a:pPr>
            <a:r>
              <a:rPr lang="en-US" b="true" sz="2899">
                <a:solidFill>
                  <a:srgbClr val="000000"/>
                </a:solidFill>
                <a:latin typeface="Times New Roman Bold"/>
                <a:ea typeface="Times New Roman Bold"/>
                <a:cs typeface="Times New Roman Bold"/>
                <a:sym typeface="Times New Roman Bold"/>
              </a:rPr>
              <a:t>git init komutuyla klasörümüz initilaze etmiş oluruz ve .git adlı bir klasör ekleriz bu klasör bizim klasörümüzü commitlemek ve diğer işlemleri yapmak için gerekli fonksiyonlara sahiptir</a:t>
            </a:r>
          </a:p>
        </p:txBody>
      </p:sp>
      <p:sp>
        <p:nvSpPr>
          <p:cNvPr name="AutoShape 7" id="7"/>
          <p:cNvSpPr/>
          <p:nvPr/>
        </p:nvSpPr>
        <p:spPr>
          <a:xfrm>
            <a:off x="6663837" y="3797633"/>
            <a:ext cx="1075159" cy="0"/>
          </a:xfrm>
          <a:prstGeom prst="line">
            <a:avLst/>
          </a:prstGeom>
          <a:ln cap="flat" w="104775">
            <a:solidFill>
              <a:srgbClr val="FF3131"/>
            </a:solidFill>
            <a:prstDash val="solid"/>
            <a:headEnd type="arrow" len="sm" w="med"/>
            <a:tailEnd type="none" len="sm" w="sm"/>
          </a:ln>
        </p:spPr>
      </p:sp>
    </p:spTree>
  </p:cSld>
  <p:clrMapOvr>
    <a:masterClrMapping/>
  </p:clrMapOvr>
</p:sld>
</file>

<file path=ppt/slides/slide4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4878289" y="1028700"/>
            <a:ext cx="8531423" cy="5433092"/>
          </a:xfrm>
          <a:custGeom>
            <a:avLst/>
            <a:gdLst/>
            <a:ahLst/>
            <a:cxnLst/>
            <a:rect r="r" b="b" t="t" l="l"/>
            <a:pathLst>
              <a:path h="5433092" w="8531423">
                <a:moveTo>
                  <a:pt x="0" y="0"/>
                </a:moveTo>
                <a:lnTo>
                  <a:pt x="8531422" y="0"/>
                </a:lnTo>
                <a:lnTo>
                  <a:pt x="8531422" y="5433092"/>
                </a:lnTo>
                <a:lnTo>
                  <a:pt x="0" y="5433092"/>
                </a:lnTo>
                <a:lnTo>
                  <a:pt x="0" y="0"/>
                </a:lnTo>
                <a:close/>
              </a:path>
            </a:pathLst>
          </a:custGeom>
          <a:blipFill>
            <a:blip r:embed="rId3"/>
            <a:stretch>
              <a:fillRect l="0" t="0" r="0" b="0"/>
            </a:stretch>
          </a:blipFill>
        </p:spPr>
      </p:sp>
      <p:sp>
        <p:nvSpPr>
          <p:cNvPr name="AutoShape 4" id="4"/>
          <p:cNvSpPr/>
          <p:nvPr/>
        </p:nvSpPr>
        <p:spPr>
          <a:xfrm>
            <a:off x="9993565" y="2692907"/>
            <a:ext cx="1441724" cy="0"/>
          </a:xfrm>
          <a:prstGeom prst="line">
            <a:avLst/>
          </a:prstGeom>
          <a:ln cap="flat" w="104775">
            <a:solidFill>
              <a:srgbClr val="FF3131"/>
            </a:solidFill>
            <a:prstDash val="solid"/>
            <a:headEnd type="arrow" len="sm" w="med"/>
            <a:tailEnd type="none" len="sm" w="sm"/>
          </a:ln>
        </p:spPr>
      </p:sp>
      <p:sp>
        <p:nvSpPr>
          <p:cNvPr name="AutoShape 5" id="5"/>
          <p:cNvSpPr/>
          <p:nvPr/>
        </p:nvSpPr>
        <p:spPr>
          <a:xfrm>
            <a:off x="10897709" y="4476352"/>
            <a:ext cx="1075159" cy="0"/>
          </a:xfrm>
          <a:prstGeom prst="line">
            <a:avLst/>
          </a:prstGeom>
          <a:ln cap="flat" w="104775">
            <a:solidFill>
              <a:srgbClr val="FF3131"/>
            </a:solidFill>
            <a:prstDash val="solid"/>
            <a:headEnd type="arrow" len="sm" w="med"/>
            <a:tailEnd type="none" len="sm" w="sm"/>
          </a:ln>
        </p:spPr>
      </p:sp>
      <p:sp>
        <p:nvSpPr>
          <p:cNvPr name="AutoShape 6" id="6"/>
          <p:cNvSpPr/>
          <p:nvPr/>
        </p:nvSpPr>
        <p:spPr>
          <a:xfrm>
            <a:off x="6663837" y="3797633"/>
            <a:ext cx="1075159" cy="0"/>
          </a:xfrm>
          <a:prstGeom prst="line">
            <a:avLst/>
          </a:prstGeom>
          <a:ln cap="flat" w="104775">
            <a:solidFill>
              <a:srgbClr val="FF3131"/>
            </a:solidFill>
            <a:prstDash val="solid"/>
            <a:headEnd type="arrow" len="sm" w="med"/>
            <a:tailEnd type="none" len="sm" w="sm"/>
          </a:ln>
        </p:spPr>
      </p:sp>
      <p:sp>
        <p:nvSpPr>
          <p:cNvPr name="TextBox 7" id="7"/>
          <p:cNvSpPr txBox="true"/>
          <p:nvPr/>
        </p:nvSpPr>
        <p:spPr>
          <a:xfrm rot="0">
            <a:off x="3431518" y="7214421"/>
            <a:ext cx="11424965" cy="2098041"/>
          </a:xfrm>
          <a:prstGeom prst="rect">
            <a:avLst/>
          </a:prstGeom>
        </p:spPr>
        <p:txBody>
          <a:bodyPr anchor="t" rtlCol="false" tIns="0" lIns="0" bIns="0" rIns="0">
            <a:spAutoFit/>
          </a:bodyPr>
          <a:lstStyle/>
          <a:p>
            <a:pPr algn="ctr">
              <a:lnSpc>
                <a:spcPts val="4059"/>
              </a:lnSpc>
            </a:pPr>
            <a:r>
              <a:rPr lang="en-US" sz="2899" b="true">
                <a:solidFill>
                  <a:srgbClr val="000000"/>
                </a:solidFill>
                <a:latin typeface="Times New Roman Bold"/>
                <a:ea typeface="Times New Roman Bold"/>
                <a:cs typeface="Times New Roman Bold"/>
                <a:sym typeface="Times New Roman Bold"/>
              </a:rPr>
              <a:t>ls -la komutu gizli klasörler dahil tüm dosya ve klasörleri gösterir</a:t>
            </a:r>
          </a:p>
          <a:p>
            <a:pPr algn="ctr">
              <a:lnSpc>
                <a:spcPts val="4059"/>
              </a:lnSpc>
              <a:spcBef>
                <a:spcPct val="0"/>
              </a:spcBef>
            </a:pPr>
            <a:r>
              <a:rPr lang="en-US" b="true" sz="2899">
                <a:solidFill>
                  <a:srgbClr val="000000"/>
                </a:solidFill>
                <a:latin typeface="Times New Roman Bold"/>
                <a:ea typeface="Times New Roman Bold"/>
                <a:cs typeface="Times New Roman Bold"/>
                <a:sym typeface="Times New Roman Bold"/>
              </a:rPr>
              <a:t>buradaki resimde gördüğünüz gibi git aslında tüm işlemlerini .git klasörünün içindeki dosyalar ile yapmaktadır yani git status çalıştırdığımızda aslında git klasörünün varlığını kontrol etmekteyiz</a:t>
            </a:r>
          </a:p>
        </p:txBody>
      </p:sp>
    </p:spTree>
  </p:cSld>
  <p:clrMapOvr>
    <a:masterClrMapping/>
  </p:clrMapOvr>
</p:sld>
</file>

<file path=ppt/slides/slide4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5440934" y="1028700"/>
            <a:ext cx="7406131" cy="5608774"/>
          </a:xfrm>
          <a:custGeom>
            <a:avLst/>
            <a:gdLst/>
            <a:ahLst/>
            <a:cxnLst/>
            <a:rect r="r" b="b" t="t" l="l"/>
            <a:pathLst>
              <a:path h="5608774" w="7406131">
                <a:moveTo>
                  <a:pt x="0" y="0"/>
                </a:moveTo>
                <a:lnTo>
                  <a:pt x="7406132" y="0"/>
                </a:lnTo>
                <a:lnTo>
                  <a:pt x="7406132" y="5608774"/>
                </a:lnTo>
                <a:lnTo>
                  <a:pt x="0" y="5608774"/>
                </a:lnTo>
                <a:lnTo>
                  <a:pt x="0" y="0"/>
                </a:lnTo>
                <a:close/>
              </a:path>
            </a:pathLst>
          </a:custGeom>
          <a:blipFill>
            <a:blip r:embed="rId3"/>
            <a:stretch>
              <a:fillRect l="0" t="0" r="0" b="0"/>
            </a:stretch>
          </a:blipFill>
        </p:spPr>
      </p:sp>
      <p:sp>
        <p:nvSpPr>
          <p:cNvPr name="AutoShape 4" id="4"/>
          <p:cNvSpPr/>
          <p:nvPr/>
        </p:nvSpPr>
        <p:spPr>
          <a:xfrm>
            <a:off x="7384699" y="3207974"/>
            <a:ext cx="1441724" cy="0"/>
          </a:xfrm>
          <a:prstGeom prst="line">
            <a:avLst/>
          </a:prstGeom>
          <a:ln cap="flat" w="104775">
            <a:solidFill>
              <a:srgbClr val="FF3131"/>
            </a:solidFill>
            <a:prstDash val="solid"/>
            <a:headEnd type="arrow" len="sm" w="med"/>
            <a:tailEnd type="none" len="sm" w="sm"/>
          </a:ln>
        </p:spPr>
      </p:sp>
      <p:sp>
        <p:nvSpPr>
          <p:cNvPr name="AutoShape 5" id="5"/>
          <p:cNvSpPr/>
          <p:nvPr/>
        </p:nvSpPr>
        <p:spPr>
          <a:xfrm>
            <a:off x="8606421" y="5864171"/>
            <a:ext cx="1075159" cy="0"/>
          </a:xfrm>
          <a:prstGeom prst="line">
            <a:avLst/>
          </a:prstGeom>
          <a:ln cap="flat" w="104775">
            <a:solidFill>
              <a:srgbClr val="FF3131"/>
            </a:solidFill>
            <a:prstDash val="solid"/>
            <a:headEnd type="arrow" len="sm" w="med"/>
            <a:tailEnd type="none" len="sm" w="sm"/>
          </a:ln>
        </p:spPr>
      </p:sp>
      <p:sp>
        <p:nvSpPr>
          <p:cNvPr name="AutoShape 6" id="6"/>
          <p:cNvSpPr/>
          <p:nvPr/>
        </p:nvSpPr>
        <p:spPr>
          <a:xfrm>
            <a:off x="7384699" y="4098089"/>
            <a:ext cx="1075159" cy="0"/>
          </a:xfrm>
          <a:prstGeom prst="line">
            <a:avLst/>
          </a:prstGeom>
          <a:ln cap="flat" w="104775">
            <a:solidFill>
              <a:srgbClr val="FF3131"/>
            </a:solidFill>
            <a:prstDash val="solid"/>
            <a:headEnd type="arrow" len="sm" w="med"/>
            <a:tailEnd type="none" len="sm" w="sm"/>
          </a:ln>
        </p:spPr>
      </p:sp>
      <p:sp>
        <p:nvSpPr>
          <p:cNvPr name="TextBox 7" id="7"/>
          <p:cNvSpPr txBox="true"/>
          <p:nvPr/>
        </p:nvSpPr>
        <p:spPr>
          <a:xfrm rot="0">
            <a:off x="3431518" y="7214421"/>
            <a:ext cx="11424965" cy="1069341"/>
          </a:xfrm>
          <a:prstGeom prst="rect">
            <a:avLst/>
          </a:prstGeom>
        </p:spPr>
        <p:txBody>
          <a:bodyPr anchor="t" rtlCol="false" tIns="0" lIns="0" bIns="0" rIns="0">
            <a:spAutoFit/>
          </a:bodyPr>
          <a:lstStyle/>
          <a:p>
            <a:pPr algn="ctr">
              <a:lnSpc>
                <a:spcPts val="4059"/>
              </a:lnSpc>
              <a:spcBef>
                <a:spcPct val="0"/>
              </a:spcBef>
            </a:pPr>
            <a:r>
              <a:rPr lang="en-US" b="true" sz="2899">
                <a:solidFill>
                  <a:srgbClr val="000000"/>
                </a:solidFill>
                <a:latin typeface="Times New Roman Bold"/>
                <a:ea typeface="Times New Roman Bold"/>
                <a:cs typeface="Times New Roman Bold"/>
                <a:sym typeface="Times New Roman Bold"/>
              </a:rPr>
              <a:t>git add (dosya adı) komutu klasördeki değişiklikleri izlemeye alır (indexler) bu aşamadan sonra değişiklikleri commitleyebiliriz</a:t>
            </a:r>
          </a:p>
        </p:txBody>
      </p:sp>
    </p:spTree>
  </p:cSld>
  <p:clrMapOvr>
    <a:masterClrMapping/>
  </p:clrMapOvr>
</p:sld>
</file>

<file path=ppt/slides/slide4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5440934" y="1028700"/>
            <a:ext cx="7406131" cy="5608774"/>
          </a:xfrm>
          <a:custGeom>
            <a:avLst/>
            <a:gdLst/>
            <a:ahLst/>
            <a:cxnLst/>
            <a:rect r="r" b="b" t="t" l="l"/>
            <a:pathLst>
              <a:path h="5608774" w="7406131">
                <a:moveTo>
                  <a:pt x="0" y="0"/>
                </a:moveTo>
                <a:lnTo>
                  <a:pt x="7406132" y="0"/>
                </a:lnTo>
                <a:lnTo>
                  <a:pt x="7406132" y="5608774"/>
                </a:lnTo>
                <a:lnTo>
                  <a:pt x="0" y="5608774"/>
                </a:lnTo>
                <a:lnTo>
                  <a:pt x="0" y="0"/>
                </a:lnTo>
                <a:close/>
              </a:path>
            </a:pathLst>
          </a:custGeom>
          <a:blipFill>
            <a:blip r:embed="rId3"/>
            <a:stretch>
              <a:fillRect l="0" t="0" r="0" b="0"/>
            </a:stretch>
          </a:blipFill>
        </p:spPr>
      </p:sp>
      <p:sp>
        <p:nvSpPr>
          <p:cNvPr name="AutoShape 4" id="4"/>
          <p:cNvSpPr/>
          <p:nvPr/>
        </p:nvSpPr>
        <p:spPr>
          <a:xfrm>
            <a:off x="8239855" y="3780699"/>
            <a:ext cx="1441724" cy="0"/>
          </a:xfrm>
          <a:prstGeom prst="line">
            <a:avLst/>
          </a:prstGeom>
          <a:ln cap="flat" w="104775">
            <a:solidFill>
              <a:srgbClr val="FF3131"/>
            </a:solidFill>
            <a:prstDash val="solid"/>
            <a:headEnd type="arrow" len="sm" w="med"/>
            <a:tailEnd type="none" len="sm" w="sm"/>
          </a:ln>
        </p:spPr>
      </p:sp>
      <p:sp>
        <p:nvSpPr>
          <p:cNvPr name="AutoShape 5" id="5"/>
          <p:cNvSpPr/>
          <p:nvPr/>
        </p:nvSpPr>
        <p:spPr>
          <a:xfrm>
            <a:off x="7164696" y="5709670"/>
            <a:ext cx="1075159" cy="0"/>
          </a:xfrm>
          <a:prstGeom prst="line">
            <a:avLst/>
          </a:prstGeom>
          <a:ln cap="flat" w="104775">
            <a:solidFill>
              <a:srgbClr val="FF3131"/>
            </a:solidFill>
            <a:prstDash val="solid"/>
            <a:headEnd type="arrow" len="sm" w="med"/>
            <a:tailEnd type="none" len="sm" w="sm"/>
          </a:ln>
        </p:spPr>
      </p:sp>
      <p:sp>
        <p:nvSpPr>
          <p:cNvPr name="TextBox 6" id="6"/>
          <p:cNvSpPr txBox="true"/>
          <p:nvPr/>
        </p:nvSpPr>
        <p:spPr>
          <a:xfrm rot="0">
            <a:off x="3431518" y="7214421"/>
            <a:ext cx="11424965" cy="554991"/>
          </a:xfrm>
          <a:prstGeom prst="rect">
            <a:avLst/>
          </a:prstGeom>
        </p:spPr>
        <p:txBody>
          <a:bodyPr anchor="t" rtlCol="false" tIns="0" lIns="0" bIns="0" rIns="0">
            <a:spAutoFit/>
          </a:bodyPr>
          <a:lstStyle/>
          <a:p>
            <a:pPr algn="ctr">
              <a:lnSpc>
                <a:spcPts val="4059"/>
              </a:lnSpc>
              <a:spcBef>
                <a:spcPct val="0"/>
              </a:spcBef>
            </a:pPr>
            <a:r>
              <a:rPr lang="en-US" b="true" sz="2899">
                <a:solidFill>
                  <a:srgbClr val="000000"/>
                </a:solidFill>
                <a:latin typeface="Times New Roman Bold"/>
                <a:ea typeface="Times New Roman Bold"/>
                <a:cs typeface="Times New Roman Bold"/>
                <a:sym typeface="Times New Roman Bold"/>
              </a:rPr>
              <a:t>git rm --cached (dosya) ile indexlediğimiz değişiklikleri geri alabiliriz</a:t>
            </a:r>
          </a:p>
        </p:txBody>
      </p:sp>
    </p:spTree>
  </p:cSld>
  <p:clrMapOvr>
    <a:masterClrMapping/>
  </p:clrMapOvr>
</p:sld>
</file>

<file path=ppt/slides/slide4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5440934" y="1028700"/>
            <a:ext cx="7406131" cy="5608774"/>
          </a:xfrm>
          <a:custGeom>
            <a:avLst/>
            <a:gdLst/>
            <a:ahLst/>
            <a:cxnLst/>
            <a:rect r="r" b="b" t="t" l="l"/>
            <a:pathLst>
              <a:path h="5608774" w="7406131">
                <a:moveTo>
                  <a:pt x="0" y="0"/>
                </a:moveTo>
                <a:lnTo>
                  <a:pt x="7406132" y="0"/>
                </a:lnTo>
                <a:lnTo>
                  <a:pt x="7406132" y="5608774"/>
                </a:lnTo>
                <a:lnTo>
                  <a:pt x="0" y="5608774"/>
                </a:lnTo>
                <a:lnTo>
                  <a:pt x="0" y="0"/>
                </a:lnTo>
                <a:close/>
              </a:path>
            </a:pathLst>
          </a:custGeom>
          <a:blipFill>
            <a:blip r:embed="rId3"/>
            <a:stretch>
              <a:fillRect l="0" t="0" r="0" b="0"/>
            </a:stretch>
          </a:blipFill>
        </p:spPr>
      </p:sp>
      <p:sp>
        <p:nvSpPr>
          <p:cNvPr name="AutoShape 4" id="4"/>
          <p:cNvSpPr/>
          <p:nvPr/>
        </p:nvSpPr>
        <p:spPr>
          <a:xfrm>
            <a:off x="8239855" y="3780699"/>
            <a:ext cx="1441724" cy="0"/>
          </a:xfrm>
          <a:prstGeom prst="line">
            <a:avLst/>
          </a:prstGeom>
          <a:ln cap="flat" w="104775">
            <a:solidFill>
              <a:srgbClr val="FF3131"/>
            </a:solidFill>
            <a:prstDash val="solid"/>
            <a:headEnd type="arrow" len="sm" w="med"/>
            <a:tailEnd type="none" len="sm" w="sm"/>
          </a:ln>
        </p:spPr>
      </p:sp>
      <p:sp>
        <p:nvSpPr>
          <p:cNvPr name="AutoShape 5" id="5"/>
          <p:cNvSpPr/>
          <p:nvPr/>
        </p:nvSpPr>
        <p:spPr>
          <a:xfrm>
            <a:off x="7164696" y="5709670"/>
            <a:ext cx="1075159" cy="0"/>
          </a:xfrm>
          <a:prstGeom prst="line">
            <a:avLst/>
          </a:prstGeom>
          <a:ln cap="flat" w="104775">
            <a:solidFill>
              <a:srgbClr val="FF3131"/>
            </a:solidFill>
            <a:prstDash val="solid"/>
            <a:headEnd type="arrow" len="sm" w="med"/>
            <a:tailEnd type="none" len="sm" w="sm"/>
          </a:ln>
        </p:spPr>
      </p:sp>
      <p:sp>
        <p:nvSpPr>
          <p:cNvPr name="TextBox 6" id="6"/>
          <p:cNvSpPr txBox="true"/>
          <p:nvPr/>
        </p:nvSpPr>
        <p:spPr>
          <a:xfrm rot="0">
            <a:off x="3431518" y="7214421"/>
            <a:ext cx="11424965" cy="554991"/>
          </a:xfrm>
          <a:prstGeom prst="rect">
            <a:avLst/>
          </a:prstGeom>
        </p:spPr>
        <p:txBody>
          <a:bodyPr anchor="t" rtlCol="false" tIns="0" lIns="0" bIns="0" rIns="0">
            <a:spAutoFit/>
          </a:bodyPr>
          <a:lstStyle/>
          <a:p>
            <a:pPr algn="ctr">
              <a:lnSpc>
                <a:spcPts val="4059"/>
              </a:lnSpc>
              <a:spcBef>
                <a:spcPct val="0"/>
              </a:spcBef>
            </a:pPr>
            <a:r>
              <a:rPr lang="en-US" b="true" sz="2899">
                <a:solidFill>
                  <a:srgbClr val="000000"/>
                </a:solidFill>
                <a:latin typeface="Times New Roman Bold"/>
                <a:ea typeface="Times New Roman Bold"/>
                <a:cs typeface="Times New Roman Bold"/>
                <a:sym typeface="Times New Roman Bold"/>
              </a:rPr>
              <a:t>git rm --cached (dosya) ile indexlediğimiz değişiklikleri geri alabiliriz</a:t>
            </a:r>
          </a:p>
        </p:txBody>
      </p:sp>
    </p:spTree>
  </p:cSld>
  <p:clrMapOvr>
    <a:masterClrMapping/>
  </p:clrMapOvr>
</p:sld>
</file>

<file path=ppt/slides/slide4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5440934" y="1028700"/>
            <a:ext cx="7406131" cy="5608774"/>
          </a:xfrm>
          <a:custGeom>
            <a:avLst/>
            <a:gdLst/>
            <a:ahLst/>
            <a:cxnLst/>
            <a:rect r="r" b="b" t="t" l="l"/>
            <a:pathLst>
              <a:path h="5608774" w="7406131">
                <a:moveTo>
                  <a:pt x="0" y="0"/>
                </a:moveTo>
                <a:lnTo>
                  <a:pt x="7406132" y="0"/>
                </a:lnTo>
                <a:lnTo>
                  <a:pt x="7406132" y="5608774"/>
                </a:lnTo>
                <a:lnTo>
                  <a:pt x="0" y="5608774"/>
                </a:lnTo>
                <a:lnTo>
                  <a:pt x="0" y="0"/>
                </a:lnTo>
                <a:close/>
              </a:path>
            </a:pathLst>
          </a:custGeom>
          <a:blipFill>
            <a:blip r:embed="rId3"/>
            <a:stretch>
              <a:fillRect l="0" t="0" r="0" b="0"/>
            </a:stretch>
          </a:blipFill>
        </p:spPr>
      </p:sp>
      <p:sp>
        <p:nvSpPr>
          <p:cNvPr name="AutoShape 4" id="4"/>
          <p:cNvSpPr/>
          <p:nvPr/>
        </p:nvSpPr>
        <p:spPr>
          <a:xfrm>
            <a:off x="6798131" y="4042795"/>
            <a:ext cx="1441724" cy="0"/>
          </a:xfrm>
          <a:prstGeom prst="line">
            <a:avLst/>
          </a:prstGeom>
          <a:ln cap="flat" w="104775">
            <a:solidFill>
              <a:srgbClr val="FF3131"/>
            </a:solidFill>
            <a:prstDash val="solid"/>
            <a:headEnd type="arrow" len="sm" w="med"/>
            <a:tailEnd type="none" len="sm" w="sm"/>
          </a:ln>
        </p:spPr>
      </p:sp>
      <p:sp>
        <p:nvSpPr>
          <p:cNvPr name="AutoShape 5" id="5"/>
          <p:cNvSpPr/>
          <p:nvPr/>
        </p:nvSpPr>
        <p:spPr>
          <a:xfrm>
            <a:off x="8239855" y="5967204"/>
            <a:ext cx="1075159" cy="0"/>
          </a:xfrm>
          <a:prstGeom prst="line">
            <a:avLst/>
          </a:prstGeom>
          <a:ln cap="flat" w="104775">
            <a:solidFill>
              <a:srgbClr val="FF3131"/>
            </a:solidFill>
            <a:prstDash val="solid"/>
            <a:headEnd type="arrow" len="sm" w="med"/>
            <a:tailEnd type="none" len="sm" w="sm"/>
          </a:ln>
        </p:spPr>
      </p:sp>
      <p:sp>
        <p:nvSpPr>
          <p:cNvPr name="TextBox 6" id="6"/>
          <p:cNvSpPr txBox="true"/>
          <p:nvPr/>
        </p:nvSpPr>
        <p:spPr>
          <a:xfrm rot="0">
            <a:off x="3431518" y="7214421"/>
            <a:ext cx="11424965" cy="1069341"/>
          </a:xfrm>
          <a:prstGeom prst="rect">
            <a:avLst/>
          </a:prstGeom>
        </p:spPr>
        <p:txBody>
          <a:bodyPr anchor="t" rtlCol="false" tIns="0" lIns="0" bIns="0" rIns="0">
            <a:spAutoFit/>
          </a:bodyPr>
          <a:lstStyle/>
          <a:p>
            <a:pPr algn="ctr">
              <a:lnSpc>
                <a:spcPts val="4059"/>
              </a:lnSpc>
              <a:spcBef>
                <a:spcPct val="0"/>
              </a:spcBef>
            </a:pPr>
            <a:r>
              <a:rPr lang="en-US" b="true" sz="2899">
                <a:solidFill>
                  <a:srgbClr val="000000"/>
                </a:solidFill>
                <a:latin typeface="Times New Roman Bold"/>
                <a:ea typeface="Times New Roman Bold"/>
                <a:cs typeface="Times New Roman Bold"/>
                <a:sym typeface="Times New Roman Bold"/>
              </a:rPr>
              <a:t>git add . komutu ile tek tek dosya adı girmeden klasördeki tüm dosyaları indexleyebiliriz</a:t>
            </a:r>
          </a:p>
        </p:txBody>
      </p:sp>
    </p:spTree>
  </p:cSld>
  <p:clrMapOvr>
    <a:masterClrMapping/>
  </p:clrMapOvr>
</p:sld>
</file>

<file path=ppt/slides/slide4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1028700" y="1028700"/>
            <a:ext cx="7406131" cy="5608774"/>
          </a:xfrm>
          <a:custGeom>
            <a:avLst/>
            <a:gdLst/>
            <a:ahLst/>
            <a:cxnLst/>
            <a:rect r="r" b="b" t="t" l="l"/>
            <a:pathLst>
              <a:path h="5608774" w="7406131">
                <a:moveTo>
                  <a:pt x="0" y="0"/>
                </a:moveTo>
                <a:lnTo>
                  <a:pt x="7406131" y="0"/>
                </a:lnTo>
                <a:lnTo>
                  <a:pt x="7406131" y="5608774"/>
                </a:lnTo>
                <a:lnTo>
                  <a:pt x="0" y="5608774"/>
                </a:lnTo>
                <a:lnTo>
                  <a:pt x="0" y="0"/>
                </a:lnTo>
                <a:close/>
              </a:path>
            </a:pathLst>
          </a:custGeom>
          <a:blipFill>
            <a:blip r:embed="rId3"/>
            <a:stretch>
              <a:fillRect l="0" t="0" r="0" b="0"/>
            </a:stretch>
          </a:blipFill>
        </p:spPr>
      </p:sp>
      <p:sp>
        <p:nvSpPr>
          <p:cNvPr name="AutoShape 4" id="4"/>
          <p:cNvSpPr/>
          <p:nvPr/>
        </p:nvSpPr>
        <p:spPr>
          <a:xfrm>
            <a:off x="3290041" y="2683592"/>
            <a:ext cx="1441724" cy="0"/>
          </a:xfrm>
          <a:prstGeom prst="line">
            <a:avLst/>
          </a:prstGeom>
          <a:ln cap="flat" w="104775">
            <a:solidFill>
              <a:srgbClr val="FF3131"/>
            </a:solidFill>
            <a:prstDash val="solid"/>
            <a:headEnd type="arrow" len="sm" w="med"/>
            <a:tailEnd type="none" len="sm" w="sm"/>
          </a:ln>
        </p:spPr>
      </p:sp>
      <p:sp>
        <p:nvSpPr>
          <p:cNvPr name="AutoShape 5" id="5"/>
          <p:cNvSpPr/>
          <p:nvPr/>
        </p:nvSpPr>
        <p:spPr>
          <a:xfrm>
            <a:off x="5873580" y="3885474"/>
            <a:ext cx="1075159" cy="0"/>
          </a:xfrm>
          <a:prstGeom prst="line">
            <a:avLst/>
          </a:prstGeom>
          <a:ln cap="flat" w="104775">
            <a:solidFill>
              <a:srgbClr val="FF3131"/>
            </a:solidFill>
            <a:prstDash val="solid"/>
            <a:headEnd type="arrow" len="sm" w="med"/>
            <a:tailEnd type="none" len="sm" w="sm"/>
          </a:ln>
        </p:spPr>
      </p:sp>
      <p:sp>
        <p:nvSpPr>
          <p:cNvPr name="Freeform 6" id="6"/>
          <p:cNvSpPr/>
          <p:nvPr/>
        </p:nvSpPr>
        <p:spPr>
          <a:xfrm flipH="false" flipV="false" rot="0">
            <a:off x="8434831" y="1716530"/>
            <a:ext cx="8824469" cy="4233114"/>
          </a:xfrm>
          <a:custGeom>
            <a:avLst/>
            <a:gdLst/>
            <a:ahLst/>
            <a:cxnLst/>
            <a:rect r="r" b="b" t="t" l="l"/>
            <a:pathLst>
              <a:path h="4233114" w="8824469">
                <a:moveTo>
                  <a:pt x="0" y="0"/>
                </a:moveTo>
                <a:lnTo>
                  <a:pt x="8824469" y="0"/>
                </a:lnTo>
                <a:lnTo>
                  <a:pt x="8824469" y="4233114"/>
                </a:lnTo>
                <a:lnTo>
                  <a:pt x="0" y="4233114"/>
                </a:lnTo>
                <a:lnTo>
                  <a:pt x="0" y="0"/>
                </a:lnTo>
                <a:close/>
              </a:path>
            </a:pathLst>
          </a:custGeom>
          <a:blipFill>
            <a:blip r:embed="rId4"/>
            <a:stretch>
              <a:fillRect l="0" t="0" r="-9023" b="0"/>
            </a:stretch>
          </a:blipFill>
        </p:spPr>
      </p:sp>
      <p:sp>
        <p:nvSpPr>
          <p:cNvPr name="TextBox 7" id="7"/>
          <p:cNvSpPr txBox="true"/>
          <p:nvPr/>
        </p:nvSpPr>
        <p:spPr>
          <a:xfrm rot="0">
            <a:off x="3431518" y="6645909"/>
            <a:ext cx="11424965" cy="3641091"/>
          </a:xfrm>
          <a:prstGeom prst="rect">
            <a:avLst/>
          </a:prstGeom>
        </p:spPr>
        <p:txBody>
          <a:bodyPr anchor="t" rtlCol="false" tIns="0" lIns="0" bIns="0" rIns="0">
            <a:spAutoFit/>
          </a:bodyPr>
          <a:lstStyle/>
          <a:p>
            <a:pPr algn="ctr">
              <a:lnSpc>
                <a:spcPts val="4059"/>
              </a:lnSpc>
            </a:pPr>
            <a:r>
              <a:rPr lang="en-US" sz="2899" b="true">
                <a:solidFill>
                  <a:srgbClr val="000000"/>
                </a:solidFill>
                <a:latin typeface="Times New Roman Bold"/>
                <a:ea typeface="Times New Roman Bold"/>
                <a:cs typeface="Times New Roman Bold"/>
                <a:sym typeface="Times New Roman Bold"/>
              </a:rPr>
              <a:t>git commit komutu ile indexlediğimiz dosyaları commitleyerek local repositoyimize göndeririz. Ancak her commit için mutlaka bir mesaj girilmelidir bu komutu böyle çalıştırırsak kurulum esnasında belirlediğimiz editör çalışır ve bizden bir mesaj girmemizi ister mesajı yazdıktan sonra kaydedip kapatabiliriz.</a:t>
            </a:r>
          </a:p>
          <a:p>
            <a:pPr algn="ctr">
              <a:lnSpc>
                <a:spcPts val="4059"/>
              </a:lnSpc>
              <a:spcBef>
                <a:spcPct val="0"/>
              </a:spcBef>
            </a:pPr>
            <a:r>
              <a:rPr lang="en-US" b="true" sz="2899">
                <a:solidFill>
                  <a:srgbClr val="000000"/>
                </a:solidFill>
                <a:latin typeface="Times New Roman Bold"/>
                <a:ea typeface="Times New Roman Bold"/>
                <a:cs typeface="Times New Roman Bold"/>
                <a:sym typeface="Times New Roman Bold"/>
              </a:rPr>
              <a:t>NOT: BİR EDİTÖR SEÇMEDİTSEK EĞER WİM EDİTÖR AÇILIR ÇIKMA İÇİN :q YAZIP ENTER TUŞUNA BASMALISINIZ</a:t>
            </a:r>
          </a:p>
        </p:txBody>
      </p:sp>
    </p:spTree>
  </p:cSld>
  <p:clrMapOvr>
    <a:masterClrMapping/>
  </p:clrMapOvr>
</p:sld>
</file>

<file path=ppt/slides/slide4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4878289" y="1028700"/>
            <a:ext cx="8531423" cy="5433092"/>
          </a:xfrm>
          <a:custGeom>
            <a:avLst/>
            <a:gdLst/>
            <a:ahLst/>
            <a:cxnLst/>
            <a:rect r="r" b="b" t="t" l="l"/>
            <a:pathLst>
              <a:path h="5433092" w="8531423">
                <a:moveTo>
                  <a:pt x="0" y="0"/>
                </a:moveTo>
                <a:lnTo>
                  <a:pt x="8531422" y="0"/>
                </a:lnTo>
                <a:lnTo>
                  <a:pt x="8531422" y="5433092"/>
                </a:lnTo>
                <a:lnTo>
                  <a:pt x="0" y="5433092"/>
                </a:lnTo>
                <a:lnTo>
                  <a:pt x="0" y="0"/>
                </a:lnTo>
                <a:close/>
              </a:path>
            </a:pathLst>
          </a:custGeom>
          <a:blipFill>
            <a:blip r:embed="rId3"/>
            <a:stretch>
              <a:fillRect l="0" t="0" r="0" b="0"/>
            </a:stretch>
          </a:blipFill>
        </p:spPr>
      </p:sp>
      <p:sp>
        <p:nvSpPr>
          <p:cNvPr name="AutoShape 4" id="4"/>
          <p:cNvSpPr/>
          <p:nvPr/>
        </p:nvSpPr>
        <p:spPr>
          <a:xfrm>
            <a:off x="6657100" y="4114333"/>
            <a:ext cx="1441724" cy="0"/>
          </a:xfrm>
          <a:prstGeom prst="line">
            <a:avLst/>
          </a:prstGeom>
          <a:ln cap="flat" w="104775">
            <a:solidFill>
              <a:srgbClr val="FF3131"/>
            </a:solidFill>
            <a:prstDash val="solid"/>
            <a:headEnd type="arrow" len="sm" w="med"/>
            <a:tailEnd type="none" len="sm" w="sm"/>
          </a:ln>
        </p:spPr>
      </p:sp>
      <p:sp>
        <p:nvSpPr>
          <p:cNvPr name="AutoShape 5" id="5"/>
          <p:cNvSpPr/>
          <p:nvPr/>
        </p:nvSpPr>
        <p:spPr>
          <a:xfrm>
            <a:off x="9144000" y="3027030"/>
            <a:ext cx="1075159" cy="0"/>
          </a:xfrm>
          <a:prstGeom prst="line">
            <a:avLst/>
          </a:prstGeom>
          <a:ln cap="flat" w="104775">
            <a:solidFill>
              <a:srgbClr val="FF3131"/>
            </a:solidFill>
            <a:prstDash val="solid"/>
            <a:headEnd type="arrow" len="sm" w="med"/>
            <a:tailEnd type="none" len="sm" w="sm"/>
          </a:ln>
        </p:spPr>
      </p:sp>
      <p:sp>
        <p:nvSpPr>
          <p:cNvPr name="TextBox 6" id="6"/>
          <p:cNvSpPr txBox="true"/>
          <p:nvPr/>
        </p:nvSpPr>
        <p:spPr>
          <a:xfrm rot="0">
            <a:off x="3431518" y="6645909"/>
            <a:ext cx="11424965" cy="1069341"/>
          </a:xfrm>
          <a:prstGeom prst="rect">
            <a:avLst/>
          </a:prstGeom>
        </p:spPr>
        <p:txBody>
          <a:bodyPr anchor="t" rtlCol="false" tIns="0" lIns="0" bIns="0" rIns="0">
            <a:spAutoFit/>
          </a:bodyPr>
          <a:lstStyle/>
          <a:p>
            <a:pPr algn="ctr">
              <a:lnSpc>
                <a:spcPts val="4059"/>
              </a:lnSpc>
              <a:spcBef>
                <a:spcPct val="0"/>
              </a:spcBef>
            </a:pPr>
            <a:r>
              <a:rPr lang="en-US" b="true" sz="2899">
                <a:solidFill>
                  <a:srgbClr val="000000"/>
                </a:solidFill>
                <a:latin typeface="Times New Roman Bold"/>
                <a:ea typeface="Times New Roman Bold"/>
                <a:cs typeface="Times New Roman Bold"/>
                <a:sym typeface="Times New Roman Bold"/>
              </a:rPr>
              <a:t>git commit -m “mesaj” komutu ile commit atarken mesaj problemi yaşamadan hızlıca mesajınızı ekleyerek commit atabilirsiniz</a:t>
            </a:r>
          </a:p>
        </p:txBody>
      </p:sp>
      <p:sp>
        <p:nvSpPr>
          <p:cNvPr name="AutoShape 7" id="7"/>
          <p:cNvSpPr/>
          <p:nvPr/>
        </p:nvSpPr>
        <p:spPr>
          <a:xfrm>
            <a:off x="8098824" y="4710262"/>
            <a:ext cx="1441724" cy="0"/>
          </a:xfrm>
          <a:prstGeom prst="line">
            <a:avLst/>
          </a:prstGeom>
          <a:ln cap="flat" w="104775">
            <a:solidFill>
              <a:srgbClr val="FF3131"/>
            </a:solidFill>
            <a:prstDash val="solid"/>
            <a:headEnd type="arrow" len="sm" w="med"/>
            <a:tailEnd type="none" len="sm" w="sm"/>
          </a:ln>
        </p:spPr>
      </p:sp>
    </p:spTree>
  </p:cSld>
  <p:clrMapOvr>
    <a:masterClrMapping/>
  </p:clrMapOvr>
</p:sld>
</file>

<file path=ppt/slides/slide4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4878289" y="1028700"/>
            <a:ext cx="8531423" cy="5433092"/>
          </a:xfrm>
          <a:custGeom>
            <a:avLst/>
            <a:gdLst/>
            <a:ahLst/>
            <a:cxnLst/>
            <a:rect r="r" b="b" t="t" l="l"/>
            <a:pathLst>
              <a:path h="5433092" w="8531423">
                <a:moveTo>
                  <a:pt x="0" y="0"/>
                </a:moveTo>
                <a:lnTo>
                  <a:pt x="8531422" y="0"/>
                </a:lnTo>
                <a:lnTo>
                  <a:pt x="8531422" y="5433092"/>
                </a:lnTo>
                <a:lnTo>
                  <a:pt x="0" y="5433092"/>
                </a:lnTo>
                <a:lnTo>
                  <a:pt x="0" y="0"/>
                </a:lnTo>
                <a:close/>
              </a:path>
            </a:pathLst>
          </a:custGeom>
          <a:blipFill>
            <a:blip r:embed="rId3"/>
            <a:stretch>
              <a:fillRect l="0" t="0" r="0" b="0"/>
            </a:stretch>
          </a:blipFill>
        </p:spPr>
      </p:sp>
      <p:sp>
        <p:nvSpPr>
          <p:cNvPr name="AutoShape 4" id="4"/>
          <p:cNvSpPr/>
          <p:nvPr/>
        </p:nvSpPr>
        <p:spPr>
          <a:xfrm>
            <a:off x="6857403" y="3027030"/>
            <a:ext cx="1441724" cy="0"/>
          </a:xfrm>
          <a:prstGeom prst="line">
            <a:avLst/>
          </a:prstGeom>
          <a:ln cap="flat" w="104775">
            <a:solidFill>
              <a:srgbClr val="FF3131"/>
            </a:solidFill>
            <a:prstDash val="solid"/>
            <a:headEnd type="arrow" len="sm" w="med"/>
            <a:tailEnd type="none" len="sm" w="sm"/>
          </a:ln>
        </p:spPr>
      </p:sp>
      <p:sp>
        <p:nvSpPr>
          <p:cNvPr name="AutoShape 5" id="5"/>
          <p:cNvSpPr/>
          <p:nvPr/>
        </p:nvSpPr>
        <p:spPr>
          <a:xfrm>
            <a:off x="6857403" y="4343312"/>
            <a:ext cx="1441724" cy="0"/>
          </a:xfrm>
          <a:prstGeom prst="line">
            <a:avLst/>
          </a:prstGeom>
          <a:ln cap="flat" w="104775">
            <a:solidFill>
              <a:srgbClr val="FF3131"/>
            </a:solidFill>
            <a:prstDash val="solid"/>
            <a:headEnd type="arrow" len="sm" w="med"/>
            <a:tailEnd type="none" len="sm" w="sm"/>
          </a:ln>
        </p:spPr>
      </p:sp>
      <p:sp>
        <p:nvSpPr>
          <p:cNvPr name="TextBox 6" id="6"/>
          <p:cNvSpPr txBox="true"/>
          <p:nvPr/>
        </p:nvSpPr>
        <p:spPr>
          <a:xfrm rot="0">
            <a:off x="3431518" y="6645909"/>
            <a:ext cx="11424965" cy="554991"/>
          </a:xfrm>
          <a:prstGeom prst="rect">
            <a:avLst/>
          </a:prstGeom>
        </p:spPr>
        <p:txBody>
          <a:bodyPr anchor="t" rtlCol="false" tIns="0" lIns="0" bIns="0" rIns="0">
            <a:spAutoFit/>
          </a:bodyPr>
          <a:lstStyle/>
          <a:p>
            <a:pPr algn="ctr">
              <a:lnSpc>
                <a:spcPts val="4059"/>
              </a:lnSpc>
              <a:spcBef>
                <a:spcPct val="0"/>
              </a:spcBef>
            </a:pPr>
            <a:r>
              <a:rPr lang="en-US" b="true" sz="2899">
                <a:solidFill>
                  <a:srgbClr val="000000"/>
                </a:solidFill>
                <a:latin typeface="Times New Roman Bold"/>
                <a:ea typeface="Times New Roman Bold"/>
                <a:cs typeface="Times New Roman Bold"/>
                <a:sym typeface="Times New Roman Bold"/>
              </a:rPr>
              <a:t>git log komutu atılan commitleri gösterir</a:t>
            </a:r>
          </a:p>
        </p:txBody>
      </p:sp>
      <p:sp>
        <p:nvSpPr>
          <p:cNvPr name="AutoShape 7" id="7"/>
          <p:cNvSpPr/>
          <p:nvPr/>
        </p:nvSpPr>
        <p:spPr>
          <a:xfrm>
            <a:off x="5936237" y="2006222"/>
            <a:ext cx="1441724" cy="0"/>
          </a:xfrm>
          <a:prstGeom prst="line">
            <a:avLst/>
          </a:prstGeom>
          <a:ln cap="flat" w="85725">
            <a:solidFill>
              <a:srgbClr val="FF3131"/>
            </a:solidFill>
            <a:prstDash val="solid"/>
            <a:headEnd type="arrow" len="sm" w="med"/>
            <a:tailEnd type="none" len="sm" w="sm"/>
          </a:ln>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TextBox 3" id="3"/>
          <p:cNvSpPr txBox="true"/>
          <p:nvPr/>
        </p:nvSpPr>
        <p:spPr>
          <a:xfrm rot="0">
            <a:off x="1028700" y="3538852"/>
            <a:ext cx="16230600" cy="2904496"/>
          </a:xfrm>
          <a:prstGeom prst="rect">
            <a:avLst/>
          </a:prstGeom>
        </p:spPr>
        <p:txBody>
          <a:bodyPr anchor="t" rtlCol="false" tIns="0" lIns="0" bIns="0" rIns="0">
            <a:spAutoFit/>
          </a:bodyPr>
          <a:lstStyle/>
          <a:p>
            <a:pPr algn="ctr">
              <a:lnSpc>
                <a:spcPts val="11059"/>
              </a:lnSpc>
              <a:spcBef>
                <a:spcPct val="0"/>
              </a:spcBef>
            </a:pPr>
            <a:r>
              <a:rPr lang="en-US" sz="7899">
                <a:solidFill>
                  <a:srgbClr val="000000"/>
                </a:solidFill>
                <a:latin typeface="Times New Roman"/>
                <a:ea typeface="Times New Roman"/>
                <a:cs typeface="Times New Roman"/>
                <a:sym typeface="Times New Roman"/>
              </a:rPr>
              <a:t>Versiyon Kontrolü Neden Önemlidir ?</a:t>
            </a:r>
          </a:p>
        </p:txBody>
      </p:sp>
    </p:spTree>
  </p:cSld>
  <p:clrMapOvr>
    <a:masterClrMapping/>
  </p:clrMapOvr>
</p:sld>
</file>

<file path=ppt/slides/slide5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AutoShape 3" id="3"/>
          <p:cNvSpPr/>
          <p:nvPr/>
        </p:nvSpPr>
        <p:spPr>
          <a:xfrm>
            <a:off x="5936237" y="2006222"/>
            <a:ext cx="1441724" cy="0"/>
          </a:xfrm>
          <a:prstGeom prst="line">
            <a:avLst/>
          </a:prstGeom>
          <a:ln cap="flat" w="47625">
            <a:solidFill>
              <a:srgbClr val="FF3131"/>
            </a:solidFill>
            <a:prstDash val="solid"/>
            <a:headEnd type="arrow" len="sm" w="med"/>
            <a:tailEnd type="none" len="sm" w="sm"/>
          </a:ln>
        </p:spPr>
      </p:sp>
      <p:sp>
        <p:nvSpPr>
          <p:cNvPr name="Freeform 4" id="4"/>
          <p:cNvSpPr/>
          <p:nvPr/>
        </p:nvSpPr>
        <p:spPr>
          <a:xfrm flipH="false" flipV="false" rot="0">
            <a:off x="7377962" y="310484"/>
            <a:ext cx="2879718" cy="5433092"/>
          </a:xfrm>
          <a:custGeom>
            <a:avLst/>
            <a:gdLst/>
            <a:ahLst/>
            <a:cxnLst/>
            <a:rect r="r" b="b" t="t" l="l"/>
            <a:pathLst>
              <a:path h="5433092" w="2879718">
                <a:moveTo>
                  <a:pt x="0" y="0"/>
                </a:moveTo>
                <a:lnTo>
                  <a:pt x="2879718" y="0"/>
                </a:lnTo>
                <a:lnTo>
                  <a:pt x="2879718" y="5433092"/>
                </a:lnTo>
                <a:lnTo>
                  <a:pt x="0" y="5433092"/>
                </a:lnTo>
                <a:lnTo>
                  <a:pt x="0" y="0"/>
                </a:lnTo>
                <a:close/>
              </a:path>
            </a:pathLst>
          </a:custGeom>
          <a:blipFill>
            <a:blip r:embed="rId3"/>
            <a:stretch>
              <a:fillRect l="0" t="0" r="-192771" b="-8237"/>
            </a:stretch>
          </a:blipFill>
        </p:spPr>
      </p:sp>
      <p:sp>
        <p:nvSpPr>
          <p:cNvPr name="Freeform 5" id="5"/>
          <p:cNvSpPr/>
          <p:nvPr/>
        </p:nvSpPr>
        <p:spPr>
          <a:xfrm flipH="false" flipV="false" rot="0">
            <a:off x="0" y="310484"/>
            <a:ext cx="7377962" cy="5433092"/>
          </a:xfrm>
          <a:custGeom>
            <a:avLst/>
            <a:gdLst/>
            <a:ahLst/>
            <a:cxnLst/>
            <a:rect r="r" b="b" t="t" l="l"/>
            <a:pathLst>
              <a:path h="5433092" w="7377962">
                <a:moveTo>
                  <a:pt x="0" y="0"/>
                </a:moveTo>
                <a:lnTo>
                  <a:pt x="7377962" y="0"/>
                </a:lnTo>
                <a:lnTo>
                  <a:pt x="7377962" y="5433092"/>
                </a:lnTo>
                <a:lnTo>
                  <a:pt x="0" y="5433092"/>
                </a:lnTo>
                <a:lnTo>
                  <a:pt x="0" y="0"/>
                </a:lnTo>
                <a:close/>
              </a:path>
            </a:pathLst>
          </a:custGeom>
          <a:blipFill>
            <a:blip r:embed="rId4"/>
            <a:stretch>
              <a:fillRect l="0" t="0" r="-15633" b="0"/>
            </a:stretch>
          </a:blipFill>
        </p:spPr>
      </p:sp>
      <p:sp>
        <p:nvSpPr>
          <p:cNvPr name="Freeform 6" id="6"/>
          <p:cNvSpPr/>
          <p:nvPr/>
        </p:nvSpPr>
        <p:spPr>
          <a:xfrm flipH="false" flipV="false" rot="0">
            <a:off x="10057376" y="310484"/>
            <a:ext cx="7386830" cy="5433092"/>
          </a:xfrm>
          <a:custGeom>
            <a:avLst/>
            <a:gdLst/>
            <a:ahLst/>
            <a:cxnLst/>
            <a:rect r="r" b="b" t="t" l="l"/>
            <a:pathLst>
              <a:path h="5433092" w="7386830">
                <a:moveTo>
                  <a:pt x="0" y="0"/>
                </a:moveTo>
                <a:lnTo>
                  <a:pt x="7386830" y="0"/>
                </a:lnTo>
                <a:lnTo>
                  <a:pt x="7386830" y="5433092"/>
                </a:lnTo>
                <a:lnTo>
                  <a:pt x="0" y="5433092"/>
                </a:lnTo>
                <a:lnTo>
                  <a:pt x="0" y="0"/>
                </a:lnTo>
                <a:close/>
              </a:path>
            </a:pathLst>
          </a:custGeom>
          <a:blipFill>
            <a:blip r:embed="rId5"/>
            <a:stretch>
              <a:fillRect l="0" t="0" r="-15495" b="0"/>
            </a:stretch>
          </a:blipFill>
        </p:spPr>
      </p:sp>
      <p:sp>
        <p:nvSpPr>
          <p:cNvPr name="TextBox 7" id="7"/>
          <p:cNvSpPr txBox="true"/>
          <p:nvPr/>
        </p:nvSpPr>
        <p:spPr>
          <a:xfrm rot="0">
            <a:off x="3431518" y="6645909"/>
            <a:ext cx="11424965" cy="2098041"/>
          </a:xfrm>
          <a:prstGeom prst="rect">
            <a:avLst/>
          </a:prstGeom>
        </p:spPr>
        <p:txBody>
          <a:bodyPr anchor="t" rtlCol="false" tIns="0" lIns="0" bIns="0" rIns="0">
            <a:spAutoFit/>
          </a:bodyPr>
          <a:lstStyle/>
          <a:p>
            <a:pPr algn="ctr">
              <a:lnSpc>
                <a:spcPts val="4059"/>
              </a:lnSpc>
              <a:spcBef>
                <a:spcPct val="0"/>
              </a:spcBef>
            </a:pPr>
            <a:r>
              <a:rPr lang="en-US" b="true" sz="2899">
                <a:solidFill>
                  <a:srgbClr val="000000"/>
                </a:solidFill>
                <a:latin typeface="Times New Roman Bold"/>
                <a:ea typeface="Times New Roman Bold"/>
                <a:cs typeface="Times New Roman Bold"/>
                <a:sym typeface="Times New Roman Bold"/>
              </a:rPr>
              <a:t>git ignore public olarak yayınladığımız projemizin görünmesini istemediğimiz klasörlerini gizlemek için kullanılır bunun için .gitignore adlı bir dosya oluşturup içerisine gizlenmesini istediğimiz dosyanın adını yazarız</a:t>
            </a:r>
          </a:p>
        </p:txBody>
      </p:sp>
      <p:sp>
        <p:nvSpPr>
          <p:cNvPr name="AutoShape 8" id="8"/>
          <p:cNvSpPr/>
          <p:nvPr/>
        </p:nvSpPr>
        <p:spPr>
          <a:xfrm>
            <a:off x="1989793" y="1344513"/>
            <a:ext cx="1441724" cy="0"/>
          </a:xfrm>
          <a:prstGeom prst="line">
            <a:avLst/>
          </a:prstGeom>
          <a:ln cap="flat" w="85725">
            <a:solidFill>
              <a:srgbClr val="FF3131"/>
            </a:solidFill>
            <a:prstDash val="solid"/>
            <a:headEnd type="arrow" len="sm" w="med"/>
            <a:tailEnd type="none" len="sm" w="sm"/>
          </a:ln>
        </p:spPr>
      </p:sp>
      <p:sp>
        <p:nvSpPr>
          <p:cNvPr name="AutoShape 9" id="9"/>
          <p:cNvSpPr/>
          <p:nvPr/>
        </p:nvSpPr>
        <p:spPr>
          <a:xfrm>
            <a:off x="1989793" y="3963285"/>
            <a:ext cx="1441724" cy="0"/>
          </a:xfrm>
          <a:prstGeom prst="line">
            <a:avLst/>
          </a:prstGeom>
          <a:ln cap="flat" w="85725">
            <a:solidFill>
              <a:srgbClr val="FF3131"/>
            </a:solidFill>
            <a:prstDash val="solid"/>
            <a:headEnd type="arrow" len="sm" w="med"/>
            <a:tailEnd type="none" len="sm" w="sm"/>
          </a:ln>
        </p:spPr>
      </p:sp>
      <p:sp>
        <p:nvSpPr>
          <p:cNvPr name="AutoShape 10" id="10"/>
          <p:cNvSpPr/>
          <p:nvPr/>
        </p:nvSpPr>
        <p:spPr>
          <a:xfrm>
            <a:off x="8817821" y="1301650"/>
            <a:ext cx="1239555" cy="0"/>
          </a:xfrm>
          <a:prstGeom prst="line">
            <a:avLst/>
          </a:prstGeom>
          <a:ln cap="flat" w="85725">
            <a:solidFill>
              <a:srgbClr val="FF3131"/>
            </a:solidFill>
            <a:prstDash val="solid"/>
            <a:headEnd type="none" len="sm" w="sm"/>
            <a:tailEnd type="none" len="sm" w="sm"/>
          </a:ln>
        </p:spPr>
      </p:sp>
      <p:sp>
        <p:nvSpPr>
          <p:cNvPr name="AutoShape 11" id="11"/>
          <p:cNvSpPr/>
          <p:nvPr/>
        </p:nvSpPr>
        <p:spPr>
          <a:xfrm>
            <a:off x="7434667" y="1722028"/>
            <a:ext cx="1239555" cy="0"/>
          </a:xfrm>
          <a:prstGeom prst="line">
            <a:avLst/>
          </a:prstGeom>
          <a:ln cap="flat" w="85725">
            <a:solidFill>
              <a:srgbClr val="FF3131"/>
            </a:solidFill>
            <a:prstDash val="solid"/>
            <a:headEnd type="none" len="sm" w="sm"/>
            <a:tailEnd type="none" len="sm" w="sm"/>
          </a:ln>
        </p:spPr>
      </p:sp>
      <p:sp>
        <p:nvSpPr>
          <p:cNvPr name="AutoShape 12" id="12"/>
          <p:cNvSpPr/>
          <p:nvPr/>
        </p:nvSpPr>
        <p:spPr>
          <a:xfrm>
            <a:off x="12309067" y="3237416"/>
            <a:ext cx="1441724" cy="0"/>
          </a:xfrm>
          <a:prstGeom prst="line">
            <a:avLst/>
          </a:prstGeom>
          <a:ln cap="flat" w="85725">
            <a:solidFill>
              <a:srgbClr val="FF3131"/>
            </a:solidFill>
            <a:prstDash val="solid"/>
            <a:headEnd type="arrow" len="sm" w="med"/>
            <a:tailEnd type="none" len="sm" w="sm"/>
          </a:ln>
        </p:spPr>
      </p:sp>
    </p:spTree>
  </p:cSld>
  <p:clrMapOvr>
    <a:masterClrMapping/>
  </p:clrMapOvr>
</p:sld>
</file>

<file path=ppt/slides/slide5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grpSp>
        <p:nvGrpSpPr>
          <p:cNvPr name="Group 3" id="3"/>
          <p:cNvGrpSpPr/>
          <p:nvPr/>
        </p:nvGrpSpPr>
        <p:grpSpPr>
          <a:xfrm rot="0">
            <a:off x="1787948" y="3749610"/>
            <a:ext cx="1350968" cy="1350968"/>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914D"/>
            </a:solidFill>
          </p:spPr>
        </p:sp>
        <p:sp>
          <p:nvSpPr>
            <p:cNvPr name="TextBox 5" id="5"/>
            <p:cNvSpPr txBox="true"/>
            <p:nvPr/>
          </p:nvSpPr>
          <p:spPr>
            <a:xfrm>
              <a:off x="76200" y="0"/>
              <a:ext cx="660400" cy="736600"/>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5155737" y="3749610"/>
            <a:ext cx="1350968" cy="1350968"/>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914D"/>
            </a:solidFill>
          </p:spPr>
        </p:sp>
        <p:sp>
          <p:nvSpPr>
            <p:cNvPr name="TextBox 8" id="8"/>
            <p:cNvSpPr txBox="true"/>
            <p:nvPr/>
          </p:nvSpPr>
          <p:spPr>
            <a:xfrm>
              <a:off x="76200" y="0"/>
              <a:ext cx="660400" cy="736600"/>
            </a:xfrm>
            <a:prstGeom prst="rect">
              <a:avLst/>
            </a:prstGeom>
          </p:spPr>
          <p:txBody>
            <a:bodyPr anchor="ctr" rtlCol="false" tIns="50800" lIns="50800" bIns="50800" rIns="50800"/>
            <a:lstStyle/>
            <a:p>
              <a:pPr algn="ctr">
                <a:lnSpc>
                  <a:spcPts val="2659"/>
                </a:lnSpc>
                <a:spcBef>
                  <a:spcPct val="0"/>
                </a:spcBef>
              </a:pPr>
            </a:p>
          </p:txBody>
        </p:sp>
      </p:grpSp>
      <p:sp>
        <p:nvSpPr>
          <p:cNvPr name="AutoShape 9" id="9"/>
          <p:cNvSpPr/>
          <p:nvPr/>
        </p:nvSpPr>
        <p:spPr>
          <a:xfrm>
            <a:off x="3138916" y="4425094"/>
            <a:ext cx="2016821" cy="0"/>
          </a:xfrm>
          <a:prstGeom prst="line">
            <a:avLst/>
          </a:prstGeom>
          <a:ln cap="flat" w="38100">
            <a:solidFill>
              <a:srgbClr val="000000"/>
            </a:solidFill>
            <a:prstDash val="sysDash"/>
            <a:headEnd type="none" len="sm" w="sm"/>
            <a:tailEnd type="none" len="sm" w="sm"/>
          </a:ln>
        </p:spPr>
      </p:sp>
      <p:sp>
        <p:nvSpPr>
          <p:cNvPr name="TextBox 10" id="10"/>
          <p:cNvSpPr txBox="true"/>
          <p:nvPr/>
        </p:nvSpPr>
        <p:spPr>
          <a:xfrm rot="0">
            <a:off x="928191" y="5019675"/>
            <a:ext cx="3070481" cy="1147530"/>
          </a:xfrm>
          <a:prstGeom prst="rect">
            <a:avLst/>
          </a:prstGeom>
        </p:spPr>
        <p:txBody>
          <a:bodyPr anchor="t" rtlCol="false" tIns="0" lIns="0" bIns="0" rIns="0">
            <a:spAutoFit/>
          </a:bodyPr>
          <a:lstStyle/>
          <a:p>
            <a:pPr algn="ctr">
              <a:lnSpc>
                <a:spcPts val="4392"/>
              </a:lnSpc>
              <a:spcBef>
                <a:spcPct val="0"/>
              </a:spcBef>
            </a:pPr>
            <a:r>
              <a:rPr lang="en-US" sz="3137">
                <a:solidFill>
                  <a:srgbClr val="000000"/>
                </a:solidFill>
                <a:latin typeface="Times New Roman"/>
                <a:ea typeface="Times New Roman"/>
                <a:cs typeface="Times New Roman"/>
                <a:sym typeface="Times New Roman"/>
              </a:rPr>
              <a:t>ARAYÜZ TASARLANDI</a:t>
            </a:r>
          </a:p>
        </p:txBody>
      </p:sp>
      <p:sp>
        <p:nvSpPr>
          <p:cNvPr name="TextBox 11" id="11"/>
          <p:cNvSpPr txBox="true"/>
          <p:nvPr/>
        </p:nvSpPr>
        <p:spPr>
          <a:xfrm rot="0">
            <a:off x="4400977" y="2050383"/>
            <a:ext cx="2860488" cy="1699227"/>
          </a:xfrm>
          <a:prstGeom prst="rect">
            <a:avLst/>
          </a:prstGeom>
        </p:spPr>
        <p:txBody>
          <a:bodyPr anchor="t" rtlCol="false" tIns="0" lIns="0" bIns="0" rIns="0">
            <a:spAutoFit/>
          </a:bodyPr>
          <a:lstStyle/>
          <a:p>
            <a:pPr algn="ctr">
              <a:lnSpc>
                <a:spcPts val="4392"/>
              </a:lnSpc>
              <a:spcBef>
                <a:spcPct val="0"/>
              </a:spcBef>
            </a:pPr>
            <a:r>
              <a:rPr lang="en-US" sz="3137">
                <a:solidFill>
                  <a:srgbClr val="000000"/>
                </a:solidFill>
                <a:latin typeface="Times New Roman"/>
                <a:ea typeface="Times New Roman"/>
                <a:cs typeface="Times New Roman"/>
                <a:sym typeface="Times New Roman"/>
              </a:rPr>
              <a:t>GİRİŞ EKRANI  YAPILDI</a:t>
            </a:r>
          </a:p>
        </p:txBody>
      </p:sp>
    </p:spTree>
  </p:cSld>
  <p:clrMapOvr>
    <a:masterClrMapping/>
  </p:clrMapOvr>
</p:sld>
</file>

<file path=ppt/slides/slide5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grpSp>
        <p:nvGrpSpPr>
          <p:cNvPr name="Group 3" id="3"/>
          <p:cNvGrpSpPr/>
          <p:nvPr/>
        </p:nvGrpSpPr>
        <p:grpSpPr>
          <a:xfrm rot="0">
            <a:off x="1809765" y="4468016"/>
            <a:ext cx="1350968" cy="1350968"/>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914D"/>
            </a:solidFill>
          </p:spPr>
        </p:sp>
        <p:sp>
          <p:nvSpPr>
            <p:cNvPr name="TextBox 5" id="5"/>
            <p:cNvSpPr txBox="true"/>
            <p:nvPr/>
          </p:nvSpPr>
          <p:spPr>
            <a:xfrm>
              <a:off x="76200" y="0"/>
              <a:ext cx="660400" cy="736600"/>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4605325" y="4468016"/>
            <a:ext cx="1350968" cy="1350968"/>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914D"/>
            </a:solidFill>
          </p:spPr>
        </p:sp>
        <p:sp>
          <p:nvSpPr>
            <p:cNvPr name="TextBox 8" id="8"/>
            <p:cNvSpPr txBox="true"/>
            <p:nvPr/>
          </p:nvSpPr>
          <p:spPr>
            <a:xfrm>
              <a:off x="76200" y="0"/>
              <a:ext cx="660400" cy="736600"/>
            </a:xfrm>
            <a:prstGeom prst="rect">
              <a:avLst/>
            </a:prstGeom>
          </p:spPr>
          <p:txBody>
            <a:bodyPr anchor="ctr" rtlCol="false" tIns="50800" lIns="50800" bIns="50800" rIns="50800"/>
            <a:lstStyle/>
            <a:p>
              <a:pPr algn="ctr">
                <a:lnSpc>
                  <a:spcPts val="2659"/>
                </a:lnSpc>
                <a:spcBef>
                  <a:spcPct val="0"/>
                </a:spcBef>
              </a:pPr>
            </a:p>
          </p:txBody>
        </p:sp>
      </p:grpSp>
      <p:sp>
        <p:nvSpPr>
          <p:cNvPr name="AutoShape 9" id="9"/>
          <p:cNvSpPr/>
          <p:nvPr/>
        </p:nvSpPr>
        <p:spPr>
          <a:xfrm>
            <a:off x="3160734" y="5143500"/>
            <a:ext cx="1444592" cy="0"/>
          </a:xfrm>
          <a:prstGeom prst="line">
            <a:avLst/>
          </a:prstGeom>
          <a:ln cap="flat" w="38100">
            <a:solidFill>
              <a:srgbClr val="000000"/>
            </a:solidFill>
            <a:prstDash val="sysDash"/>
            <a:headEnd type="none" len="sm" w="sm"/>
            <a:tailEnd type="none" len="sm" w="sm"/>
          </a:ln>
        </p:spPr>
      </p:sp>
      <p:sp>
        <p:nvSpPr>
          <p:cNvPr name="TextBox 10" id="10"/>
          <p:cNvSpPr txBox="true"/>
          <p:nvPr/>
        </p:nvSpPr>
        <p:spPr>
          <a:xfrm rot="0">
            <a:off x="1028700" y="5738081"/>
            <a:ext cx="2913099" cy="1147530"/>
          </a:xfrm>
          <a:prstGeom prst="rect">
            <a:avLst/>
          </a:prstGeom>
        </p:spPr>
        <p:txBody>
          <a:bodyPr anchor="t" rtlCol="false" tIns="0" lIns="0" bIns="0" rIns="0">
            <a:spAutoFit/>
          </a:bodyPr>
          <a:lstStyle/>
          <a:p>
            <a:pPr algn="ctr">
              <a:lnSpc>
                <a:spcPts val="4392"/>
              </a:lnSpc>
              <a:spcBef>
                <a:spcPct val="0"/>
              </a:spcBef>
            </a:pPr>
            <a:r>
              <a:rPr lang="en-US" sz="3137">
                <a:solidFill>
                  <a:srgbClr val="000000"/>
                </a:solidFill>
                <a:latin typeface="Times New Roman"/>
                <a:ea typeface="Times New Roman"/>
                <a:cs typeface="Times New Roman"/>
                <a:sym typeface="Times New Roman"/>
              </a:rPr>
              <a:t>ARAYÜZ TASARLANDI</a:t>
            </a:r>
          </a:p>
        </p:txBody>
      </p:sp>
      <p:sp>
        <p:nvSpPr>
          <p:cNvPr name="TextBox 11" id="11"/>
          <p:cNvSpPr txBox="true"/>
          <p:nvPr/>
        </p:nvSpPr>
        <p:spPr>
          <a:xfrm rot="0">
            <a:off x="3850565" y="2768789"/>
            <a:ext cx="2860488" cy="1699227"/>
          </a:xfrm>
          <a:prstGeom prst="rect">
            <a:avLst/>
          </a:prstGeom>
        </p:spPr>
        <p:txBody>
          <a:bodyPr anchor="t" rtlCol="false" tIns="0" lIns="0" bIns="0" rIns="0">
            <a:spAutoFit/>
          </a:bodyPr>
          <a:lstStyle/>
          <a:p>
            <a:pPr algn="ctr">
              <a:lnSpc>
                <a:spcPts val="4392"/>
              </a:lnSpc>
              <a:spcBef>
                <a:spcPct val="0"/>
              </a:spcBef>
            </a:pPr>
            <a:r>
              <a:rPr lang="en-US" sz="3137">
                <a:solidFill>
                  <a:srgbClr val="000000"/>
                </a:solidFill>
                <a:latin typeface="Times New Roman"/>
                <a:ea typeface="Times New Roman"/>
                <a:cs typeface="Times New Roman"/>
                <a:sym typeface="Times New Roman"/>
              </a:rPr>
              <a:t>GİRİŞ EKRANI  YAPILDI</a:t>
            </a:r>
          </a:p>
        </p:txBody>
      </p:sp>
      <p:grpSp>
        <p:nvGrpSpPr>
          <p:cNvPr name="Group 12" id="12"/>
          <p:cNvGrpSpPr/>
          <p:nvPr/>
        </p:nvGrpSpPr>
        <p:grpSpPr>
          <a:xfrm rot="0">
            <a:off x="7411334" y="4468016"/>
            <a:ext cx="1350968" cy="1350968"/>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914D"/>
            </a:solidFill>
          </p:spPr>
        </p:sp>
        <p:sp>
          <p:nvSpPr>
            <p:cNvPr name="TextBox 14" id="14"/>
            <p:cNvSpPr txBox="true"/>
            <p:nvPr/>
          </p:nvSpPr>
          <p:spPr>
            <a:xfrm>
              <a:off x="76200" y="0"/>
              <a:ext cx="660400" cy="736600"/>
            </a:xfrm>
            <a:prstGeom prst="rect">
              <a:avLst/>
            </a:prstGeom>
          </p:spPr>
          <p:txBody>
            <a:bodyPr anchor="ctr" rtlCol="false" tIns="50800" lIns="50800" bIns="50800" rIns="50800"/>
            <a:lstStyle/>
            <a:p>
              <a:pPr algn="ctr">
                <a:lnSpc>
                  <a:spcPts val="2659"/>
                </a:lnSpc>
                <a:spcBef>
                  <a:spcPct val="0"/>
                </a:spcBef>
              </a:pPr>
            </a:p>
          </p:txBody>
        </p:sp>
      </p:grpSp>
      <p:grpSp>
        <p:nvGrpSpPr>
          <p:cNvPr name="Group 15" id="15"/>
          <p:cNvGrpSpPr/>
          <p:nvPr/>
        </p:nvGrpSpPr>
        <p:grpSpPr>
          <a:xfrm rot="0">
            <a:off x="10369340" y="4468016"/>
            <a:ext cx="1350968" cy="1350968"/>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914D"/>
            </a:solidFill>
          </p:spPr>
        </p:sp>
        <p:sp>
          <p:nvSpPr>
            <p:cNvPr name="TextBox 17" id="17"/>
            <p:cNvSpPr txBox="true"/>
            <p:nvPr/>
          </p:nvSpPr>
          <p:spPr>
            <a:xfrm>
              <a:off x="76200" y="0"/>
              <a:ext cx="660400" cy="736600"/>
            </a:xfrm>
            <a:prstGeom prst="rect">
              <a:avLst/>
            </a:prstGeom>
          </p:spPr>
          <p:txBody>
            <a:bodyPr anchor="ctr" rtlCol="false" tIns="50800" lIns="50800" bIns="50800" rIns="50800"/>
            <a:lstStyle/>
            <a:p>
              <a:pPr algn="ctr">
                <a:lnSpc>
                  <a:spcPts val="2659"/>
                </a:lnSpc>
                <a:spcBef>
                  <a:spcPct val="0"/>
                </a:spcBef>
              </a:pPr>
            </a:p>
          </p:txBody>
        </p:sp>
      </p:grpSp>
      <p:sp>
        <p:nvSpPr>
          <p:cNvPr name="AutoShape 18" id="18"/>
          <p:cNvSpPr/>
          <p:nvPr/>
        </p:nvSpPr>
        <p:spPr>
          <a:xfrm>
            <a:off x="8762302" y="5143500"/>
            <a:ext cx="1607038" cy="0"/>
          </a:xfrm>
          <a:prstGeom prst="line">
            <a:avLst/>
          </a:prstGeom>
          <a:ln cap="flat" w="38100">
            <a:solidFill>
              <a:srgbClr val="000000"/>
            </a:solidFill>
            <a:prstDash val="sysDash"/>
            <a:headEnd type="none" len="sm" w="sm"/>
            <a:tailEnd type="none" len="sm" w="sm"/>
          </a:ln>
        </p:spPr>
      </p:sp>
      <p:sp>
        <p:nvSpPr>
          <p:cNvPr name="TextBox 19" id="19"/>
          <p:cNvSpPr txBox="true"/>
          <p:nvPr/>
        </p:nvSpPr>
        <p:spPr>
          <a:xfrm rot="0">
            <a:off x="6759035" y="5695159"/>
            <a:ext cx="2655566" cy="1699227"/>
          </a:xfrm>
          <a:prstGeom prst="rect">
            <a:avLst/>
          </a:prstGeom>
        </p:spPr>
        <p:txBody>
          <a:bodyPr anchor="t" rtlCol="false" tIns="0" lIns="0" bIns="0" rIns="0">
            <a:spAutoFit/>
          </a:bodyPr>
          <a:lstStyle/>
          <a:p>
            <a:pPr algn="ctr">
              <a:lnSpc>
                <a:spcPts val="4392"/>
              </a:lnSpc>
              <a:spcBef>
                <a:spcPct val="0"/>
              </a:spcBef>
            </a:pPr>
            <a:r>
              <a:rPr lang="en-US" sz="3137">
                <a:solidFill>
                  <a:srgbClr val="000000"/>
                </a:solidFill>
                <a:latin typeface="Times New Roman"/>
                <a:ea typeface="Times New Roman"/>
                <a:cs typeface="Times New Roman"/>
                <a:sym typeface="Times New Roman"/>
              </a:rPr>
              <a:t>VERİ TABANI BAĞLANTISI</a:t>
            </a:r>
          </a:p>
        </p:txBody>
      </p:sp>
      <p:sp>
        <p:nvSpPr>
          <p:cNvPr name="TextBox 20" id="20"/>
          <p:cNvSpPr txBox="true"/>
          <p:nvPr/>
        </p:nvSpPr>
        <p:spPr>
          <a:xfrm rot="0">
            <a:off x="9485814" y="3320486"/>
            <a:ext cx="3118021" cy="1147530"/>
          </a:xfrm>
          <a:prstGeom prst="rect">
            <a:avLst/>
          </a:prstGeom>
        </p:spPr>
        <p:txBody>
          <a:bodyPr anchor="t" rtlCol="false" tIns="0" lIns="0" bIns="0" rIns="0">
            <a:spAutoFit/>
          </a:bodyPr>
          <a:lstStyle/>
          <a:p>
            <a:pPr algn="ctr">
              <a:lnSpc>
                <a:spcPts val="4392"/>
              </a:lnSpc>
              <a:spcBef>
                <a:spcPct val="0"/>
              </a:spcBef>
            </a:pPr>
            <a:r>
              <a:rPr lang="en-US" sz="3137">
                <a:solidFill>
                  <a:srgbClr val="000000"/>
                </a:solidFill>
                <a:latin typeface="Times New Roman"/>
                <a:ea typeface="Times New Roman"/>
                <a:cs typeface="Times New Roman"/>
                <a:sym typeface="Times New Roman"/>
              </a:rPr>
              <a:t>ÇIKIŞ FONKSİYONU</a:t>
            </a:r>
          </a:p>
        </p:txBody>
      </p:sp>
      <p:sp>
        <p:nvSpPr>
          <p:cNvPr name="AutoShape 21" id="21"/>
          <p:cNvSpPr/>
          <p:nvPr/>
        </p:nvSpPr>
        <p:spPr>
          <a:xfrm>
            <a:off x="5956293" y="5143500"/>
            <a:ext cx="1455040" cy="0"/>
          </a:xfrm>
          <a:prstGeom prst="line">
            <a:avLst/>
          </a:prstGeom>
          <a:ln cap="flat" w="38100">
            <a:solidFill>
              <a:srgbClr val="000000"/>
            </a:solidFill>
            <a:prstDash val="sysDash"/>
            <a:headEnd type="none" len="sm" w="sm"/>
            <a:tailEnd type="none" len="sm" w="sm"/>
          </a:ln>
        </p:spPr>
      </p:sp>
      <p:grpSp>
        <p:nvGrpSpPr>
          <p:cNvPr name="Group 22" id="22"/>
          <p:cNvGrpSpPr/>
          <p:nvPr/>
        </p:nvGrpSpPr>
        <p:grpSpPr>
          <a:xfrm rot="0">
            <a:off x="13374972" y="4468016"/>
            <a:ext cx="1350968" cy="1350968"/>
            <a:chOff x="0" y="0"/>
            <a:chExt cx="812800" cy="812800"/>
          </a:xfrm>
        </p:grpSpPr>
        <p:sp>
          <p:nvSpPr>
            <p:cNvPr name="Freeform 23" id="2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914D"/>
            </a:solidFill>
          </p:spPr>
        </p:sp>
        <p:sp>
          <p:nvSpPr>
            <p:cNvPr name="TextBox 24" id="24"/>
            <p:cNvSpPr txBox="true"/>
            <p:nvPr/>
          </p:nvSpPr>
          <p:spPr>
            <a:xfrm>
              <a:off x="76200" y="0"/>
              <a:ext cx="660400" cy="736600"/>
            </a:xfrm>
            <a:prstGeom prst="rect">
              <a:avLst/>
            </a:prstGeom>
          </p:spPr>
          <p:txBody>
            <a:bodyPr anchor="ctr" rtlCol="false" tIns="50800" lIns="50800" bIns="50800" rIns="50800"/>
            <a:lstStyle/>
            <a:p>
              <a:pPr algn="ctr">
                <a:lnSpc>
                  <a:spcPts val="2659"/>
                </a:lnSpc>
                <a:spcBef>
                  <a:spcPct val="0"/>
                </a:spcBef>
              </a:pPr>
            </a:p>
          </p:txBody>
        </p:sp>
      </p:grpSp>
      <p:sp>
        <p:nvSpPr>
          <p:cNvPr name="AutoShape 25" id="25"/>
          <p:cNvSpPr/>
          <p:nvPr/>
        </p:nvSpPr>
        <p:spPr>
          <a:xfrm>
            <a:off x="11720308" y="5143500"/>
            <a:ext cx="1654663" cy="0"/>
          </a:xfrm>
          <a:prstGeom prst="line">
            <a:avLst/>
          </a:prstGeom>
          <a:ln cap="flat" w="38100">
            <a:solidFill>
              <a:srgbClr val="000000"/>
            </a:solidFill>
            <a:prstDash val="sysDash"/>
            <a:headEnd type="none" len="sm" w="sm"/>
            <a:tailEnd type="none" len="sm" w="sm"/>
          </a:ln>
        </p:spPr>
      </p:sp>
      <p:sp>
        <p:nvSpPr>
          <p:cNvPr name="TextBox 26" id="26"/>
          <p:cNvSpPr txBox="true"/>
          <p:nvPr/>
        </p:nvSpPr>
        <p:spPr>
          <a:xfrm rot="0">
            <a:off x="12412754" y="5695159"/>
            <a:ext cx="3275402" cy="1699227"/>
          </a:xfrm>
          <a:prstGeom prst="rect">
            <a:avLst/>
          </a:prstGeom>
        </p:spPr>
        <p:txBody>
          <a:bodyPr anchor="t" rtlCol="false" tIns="0" lIns="0" bIns="0" rIns="0">
            <a:spAutoFit/>
          </a:bodyPr>
          <a:lstStyle/>
          <a:p>
            <a:pPr algn="ctr">
              <a:lnSpc>
                <a:spcPts val="4392"/>
              </a:lnSpc>
              <a:spcBef>
                <a:spcPct val="0"/>
              </a:spcBef>
            </a:pPr>
            <a:r>
              <a:rPr lang="en-US" sz="3137">
                <a:solidFill>
                  <a:srgbClr val="000000"/>
                </a:solidFill>
                <a:latin typeface="Times New Roman"/>
                <a:ea typeface="Times New Roman"/>
                <a:cs typeface="Times New Roman"/>
                <a:sym typeface="Times New Roman"/>
              </a:rPr>
              <a:t>RESİM PAYLAŞMA FONKSİYONU</a:t>
            </a:r>
          </a:p>
        </p:txBody>
      </p:sp>
      <p:sp>
        <p:nvSpPr>
          <p:cNvPr name="TextBox 27" id="27"/>
          <p:cNvSpPr txBox="true"/>
          <p:nvPr/>
        </p:nvSpPr>
        <p:spPr>
          <a:xfrm rot="0">
            <a:off x="7201451" y="7870501"/>
            <a:ext cx="3885097" cy="2673674"/>
          </a:xfrm>
          <a:prstGeom prst="rect">
            <a:avLst/>
          </a:prstGeom>
        </p:spPr>
        <p:txBody>
          <a:bodyPr anchor="t" rtlCol="false" tIns="0" lIns="0" bIns="0" rIns="0">
            <a:spAutoFit/>
          </a:bodyPr>
          <a:lstStyle/>
          <a:p>
            <a:pPr algn="ctr">
              <a:lnSpc>
                <a:spcPts val="10132"/>
              </a:lnSpc>
              <a:spcBef>
                <a:spcPct val="0"/>
              </a:spcBef>
            </a:pPr>
            <a:r>
              <a:rPr lang="en-US" sz="7237">
                <a:solidFill>
                  <a:srgbClr val="00BF63"/>
                </a:solidFill>
                <a:latin typeface="Times New Roman"/>
                <a:ea typeface="Times New Roman"/>
                <a:cs typeface="Times New Roman"/>
                <a:sym typeface="Times New Roman"/>
              </a:rPr>
              <a:t>COMMİT</a:t>
            </a:r>
          </a:p>
        </p:txBody>
      </p:sp>
    </p:spTree>
  </p:cSld>
  <p:clrMapOvr>
    <a:masterClrMapping/>
  </p:clrMapOvr>
</p:sld>
</file>

<file path=ppt/slides/slide5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AutoShape 3" id="3"/>
          <p:cNvSpPr/>
          <p:nvPr/>
        </p:nvSpPr>
        <p:spPr>
          <a:xfrm>
            <a:off x="10878524" y="4499667"/>
            <a:ext cx="1209039" cy="2763832"/>
          </a:xfrm>
          <a:prstGeom prst="line">
            <a:avLst/>
          </a:prstGeom>
          <a:ln cap="flat" w="38100">
            <a:solidFill>
              <a:srgbClr val="000000"/>
            </a:solidFill>
            <a:prstDash val="sysDash"/>
            <a:headEnd type="none" len="sm" w="sm"/>
            <a:tailEnd type="none" len="sm" w="sm"/>
          </a:ln>
        </p:spPr>
      </p:sp>
      <p:grpSp>
        <p:nvGrpSpPr>
          <p:cNvPr name="Group 4" id="4"/>
          <p:cNvGrpSpPr/>
          <p:nvPr/>
        </p:nvGrpSpPr>
        <p:grpSpPr>
          <a:xfrm rot="0">
            <a:off x="11412080" y="7263498"/>
            <a:ext cx="1350968" cy="1350968"/>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3131"/>
            </a:solidFill>
          </p:spPr>
        </p:sp>
        <p:sp>
          <p:nvSpPr>
            <p:cNvPr name="TextBox 6" id="6"/>
            <p:cNvSpPr txBox="true"/>
            <p:nvPr/>
          </p:nvSpPr>
          <p:spPr>
            <a:xfrm>
              <a:off x="76200" y="0"/>
              <a:ext cx="660400" cy="736600"/>
            </a:xfrm>
            <a:prstGeom prst="rect">
              <a:avLst/>
            </a:prstGeom>
          </p:spPr>
          <p:txBody>
            <a:bodyPr anchor="ctr" rtlCol="false" tIns="50800" lIns="50800" bIns="50800" rIns="50800"/>
            <a:lstStyle/>
            <a:p>
              <a:pPr algn="ctr">
                <a:lnSpc>
                  <a:spcPts val="2659"/>
                </a:lnSpc>
                <a:spcBef>
                  <a:spcPct val="0"/>
                </a:spcBef>
              </a:pPr>
            </a:p>
          </p:txBody>
        </p:sp>
      </p:grpSp>
      <p:sp>
        <p:nvSpPr>
          <p:cNvPr name="TextBox 7" id="7"/>
          <p:cNvSpPr txBox="true"/>
          <p:nvPr/>
        </p:nvSpPr>
        <p:spPr>
          <a:xfrm rot="0">
            <a:off x="10474146" y="8490642"/>
            <a:ext cx="3226836" cy="1147530"/>
          </a:xfrm>
          <a:prstGeom prst="rect">
            <a:avLst/>
          </a:prstGeom>
        </p:spPr>
        <p:txBody>
          <a:bodyPr anchor="t" rtlCol="false" tIns="0" lIns="0" bIns="0" rIns="0">
            <a:spAutoFit/>
          </a:bodyPr>
          <a:lstStyle/>
          <a:p>
            <a:pPr algn="ctr">
              <a:lnSpc>
                <a:spcPts val="4392"/>
              </a:lnSpc>
              <a:spcBef>
                <a:spcPct val="0"/>
              </a:spcBef>
            </a:pPr>
            <a:r>
              <a:rPr lang="en-US" sz="3137">
                <a:solidFill>
                  <a:srgbClr val="000000"/>
                </a:solidFill>
                <a:latin typeface="Times New Roman"/>
                <a:ea typeface="Times New Roman"/>
                <a:cs typeface="Times New Roman"/>
                <a:sym typeface="Times New Roman"/>
              </a:rPr>
              <a:t>MESAJLAŞMA FONKSİYONU</a:t>
            </a:r>
          </a:p>
        </p:txBody>
      </p:sp>
      <p:grpSp>
        <p:nvGrpSpPr>
          <p:cNvPr name="Group 8" id="8"/>
          <p:cNvGrpSpPr/>
          <p:nvPr/>
        </p:nvGrpSpPr>
        <p:grpSpPr>
          <a:xfrm rot="0">
            <a:off x="1643466" y="3148698"/>
            <a:ext cx="1350968" cy="1350968"/>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914D"/>
            </a:solidFill>
          </p:spPr>
        </p:sp>
        <p:sp>
          <p:nvSpPr>
            <p:cNvPr name="TextBox 10" id="10"/>
            <p:cNvSpPr txBox="true"/>
            <p:nvPr/>
          </p:nvSpPr>
          <p:spPr>
            <a:xfrm>
              <a:off x="76200" y="0"/>
              <a:ext cx="660400" cy="736600"/>
            </a:xfrm>
            <a:prstGeom prst="rect">
              <a:avLst/>
            </a:prstGeom>
          </p:spPr>
          <p:txBody>
            <a:bodyPr anchor="ctr" rtlCol="false" tIns="50800" lIns="50800" bIns="50800" rIns="50800"/>
            <a:lstStyle/>
            <a:p>
              <a:pPr algn="ctr">
                <a:lnSpc>
                  <a:spcPts val="2659"/>
                </a:lnSpc>
                <a:spcBef>
                  <a:spcPct val="0"/>
                </a:spcBef>
              </a:pPr>
            </a:p>
          </p:txBody>
        </p:sp>
      </p:grpSp>
      <p:grpSp>
        <p:nvGrpSpPr>
          <p:cNvPr name="Group 11" id="11"/>
          <p:cNvGrpSpPr/>
          <p:nvPr/>
        </p:nvGrpSpPr>
        <p:grpSpPr>
          <a:xfrm rot="0">
            <a:off x="4439025" y="3148698"/>
            <a:ext cx="1350968" cy="1350968"/>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914D"/>
            </a:solidFill>
          </p:spPr>
        </p:sp>
        <p:sp>
          <p:nvSpPr>
            <p:cNvPr name="TextBox 13" id="13"/>
            <p:cNvSpPr txBox="true"/>
            <p:nvPr/>
          </p:nvSpPr>
          <p:spPr>
            <a:xfrm>
              <a:off x="76200" y="0"/>
              <a:ext cx="660400" cy="736600"/>
            </a:xfrm>
            <a:prstGeom prst="rect">
              <a:avLst/>
            </a:prstGeom>
          </p:spPr>
          <p:txBody>
            <a:bodyPr anchor="ctr" rtlCol="false" tIns="50800" lIns="50800" bIns="50800" rIns="50800"/>
            <a:lstStyle/>
            <a:p>
              <a:pPr algn="ctr">
                <a:lnSpc>
                  <a:spcPts val="2659"/>
                </a:lnSpc>
                <a:spcBef>
                  <a:spcPct val="0"/>
                </a:spcBef>
              </a:pPr>
            </a:p>
          </p:txBody>
        </p:sp>
      </p:grpSp>
      <p:sp>
        <p:nvSpPr>
          <p:cNvPr name="AutoShape 14" id="14"/>
          <p:cNvSpPr/>
          <p:nvPr/>
        </p:nvSpPr>
        <p:spPr>
          <a:xfrm>
            <a:off x="2994434" y="3824182"/>
            <a:ext cx="1444592" cy="0"/>
          </a:xfrm>
          <a:prstGeom prst="line">
            <a:avLst/>
          </a:prstGeom>
          <a:ln cap="flat" w="38100">
            <a:solidFill>
              <a:srgbClr val="000000"/>
            </a:solidFill>
            <a:prstDash val="sysDash"/>
            <a:headEnd type="none" len="sm" w="sm"/>
            <a:tailEnd type="none" len="sm" w="sm"/>
          </a:ln>
        </p:spPr>
      </p:sp>
      <p:sp>
        <p:nvSpPr>
          <p:cNvPr name="TextBox 15" id="15"/>
          <p:cNvSpPr txBox="true"/>
          <p:nvPr/>
        </p:nvSpPr>
        <p:spPr>
          <a:xfrm rot="0">
            <a:off x="1028700" y="4375842"/>
            <a:ext cx="3057900" cy="1147530"/>
          </a:xfrm>
          <a:prstGeom prst="rect">
            <a:avLst/>
          </a:prstGeom>
        </p:spPr>
        <p:txBody>
          <a:bodyPr anchor="t" rtlCol="false" tIns="0" lIns="0" bIns="0" rIns="0">
            <a:spAutoFit/>
          </a:bodyPr>
          <a:lstStyle/>
          <a:p>
            <a:pPr algn="ctr">
              <a:lnSpc>
                <a:spcPts val="4392"/>
              </a:lnSpc>
              <a:spcBef>
                <a:spcPct val="0"/>
              </a:spcBef>
            </a:pPr>
            <a:r>
              <a:rPr lang="en-US" sz="3137">
                <a:solidFill>
                  <a:srgbClr val="000000"/>
                </a:solidFill>
                <a:latin typeface="Times New Roman"/>
                <a:ea typeface="Times New Roman"/>
                <a:cs typeface="Times New Roman"/>
                <a:sym typeface="Times New Roman"/>
              </a:rPr>
              <a:t>ARAYÜZ TASARLANDI</a:t>
            </a:r>
          </a:p>
        </p:txBody>
      </p:sp>
      <p:sp>
        <p:nvSpPr>
          <p:cNvPr name="TextBox 16" id="16"/>
          <p:cNvSpPr txBox="true"/>
          <p:nvPr/>
        </p:nvSpPr>
        <p:spPr>
          <a:xfrm rot="0">
            <a:off x="3398117" y="1979790"/>
            <a:ext cx="3432784" cy="1147530"/>
          </a:xfrm>
          <a:prstGeom prst="rect">
            <a:avLst/>
          </a:prstGeom>
        </p:spPr>
        <p:txBody>
          <a:bodyPr anchor="t" rtlCol="false" tIns="0" lIns="0" bIns="0" rIns="0">
            <a:spAutoFit/>
          </a:bodyPr>
          <a:lstStyle/>
          <a:p>
            <a:pPr algn="ctr">
              <a:lnSpc>
                <a:spcPts val="4392"/>
              </a:lnSpc>
              <a:spcBef>
                <a:spcPct val="0"/>
              </a:spcBef>
            </a:pPr>
            <a:r>
              <a:rPr lang="en-US" sz="3137">
                <a:solidFill>
                  <a:srgbClr val="000000"/>
                </a:solidFill>
                <a:latin typeface="Times New Roman"/>
                <a:ea typeface="Times New Roman"/>
                <a:cs typeface="Times New Roman"/>
                <a:sym typeface="Times New Roman"/>
              </a:rPr>
              <a:t>GİRİŞ EKRANI  YAPILDI</a:t>
            </a:r>
          </a:p>
        </p:txBody>
      </p:sp>
      <p:grpSp>
        <p:nvGrpSpPr>
          <p:cNvPr name="Group 17" id="17"/>
          <p:cNvGrpSpPr/>
          <p:nvPr/>
        </p:nvGrpSpPr>
        <p:grpSpPr>
          <a:xfrm rot="0">
            <a:off x="7245034" y="3148698"/>
            <a:ext cx="1350968" cy="1350968"/>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914D"/>
            </a:solidFill>
          </p:spPr>
        </p:sp>
        <p:sp>
          <p:nvSpPr>
            <p:cNvPr name="TextBox 19" id="19"/>
            <p:cNvSpPr txBox="true"/>
            <p:nvPr/>
          </p:nvSpPr>
          <p:spPr>
            <a:xfrm>
              <a:off x="76200" y="0"/>
              <a:ext cx="660400" cy="736600"/>
            </a:xfrm>
            <a:prstGeom prst="rect">
              <a:avLst/>
            </a:prstGeom>
          </p:spPr>
          <p:txBody>
            <a:bodyPr anchor="ctr" rtlCol="false" tIns="50800" lIns="50800" bIns="50800" rIns="50800"/>
            <a:lstStyle/>
            <a:p>
              <a:pPr algn="ctr">
                <a:lnSpc>
                  <a:spcPts val="2659"/>
                </a:lnSpc>
                <a:spcBef>
                  <a:spcPct val="0"/>
                </a:spcBef>
              </a:pPr>
            </a:p>
          </p:txBody>
        </p:sp>
      </p:grpSp>
      <p:grpSp>
        <p:nvGrpSpPr>
          <p:cNvPr name="Group 20" id="20"/>
          <p:cNvGrpSpPr/>
          <p:nvPr/>
        </p:nvGrpSpPr>
        <p:grpSpPr>
          <a:xfrm rot="0">
            <a:off x="10203040" y="3148698"/>
            <a:ext cx="1350968" cy="1350968"/>
            <a:chOff x="0" y="0"/>
            <a:chExt cx="812800" cy="812800"/>
          </a:xfrm>
        </p:grpSpPr>
        <p:sp>
          <p:nvSpPr>
            <p:cNvPr name="Freeform 21" id="2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914D"/>
            </a:solidFill>
          </p:spPr>
        </p:sp>
        <p:sp>
          <p:nvSpPr>
            <p:cNvPr name="TextBox 22" id="22"/>
            <p:cNvSpPr txBox="true"/>
            <p:nvPr/>
          </p:nvSpPr>
          <p:spPr>
            <a:xfrm>
              <a:off x="76200" y="0"/>
              <a:ext cx="660400" cy="736600"/>
            </a:xfrm>
            <a:prstGeom prst="rect">
              <a:avLst/>
            </a:prstGeom>
          </p:spPr>
          <p:txBody>
            <a:bodyPr anchor="ctr" rtlCol="false" tIns="50800" lIns="50800" bIns="50800" rIns="50800"/>
            <a:lstStyle/>
            <a:p>
              <a:pPr algn="ctr">
                <a:lnSpc>
                  <a:spcPts val="2659"/>
                </a:lnSpc>
                <a:spcBef>
                  <a:spcPct val="0"/>
                </a:spcBef>
              </a:pPr>
            </a:p>
          </p:txBody>
        </p:sp>
      </p:grpSp>
      <p:sp>
        <p:nvSpPr>
          <p:cNvPr name="AutoShape 23" id="23"/>
          <p:cNvSpPr/>
          <p:nvPr/>
        </p:nvSpPr>
        <p:spPr>
          <a:xfrm flipV="true">
            <a:off x="8596002" y="3824182"/>
            <a:ext cx="1607038" cy="0"/>
          </a:xfrm>
          <a:prstGeom prst="line">
            <a:avLst/>
          </a:prstGeom>
          <a:ln cap="flat" w="38100">
            <a:solidFill>
              <a:srgbClr val="000000"/>
            </a:solidFill>
            <a:prstDash val="sysDash"/>
            <a:headEnd type="none" len="sm" w="sm"/>
            <a:tailEnd type="none" len="sm" w="sm"/>
          </a:ln>
        </p:spPr>
      </p:sp>
      <p:sp>
        <p:nvSpPr>
          <p:cNvPr name="TextBox 24" id="24"/>
          <p:cNvSpPr txBox="true"/>
          <p:nvPr/>
        </p:nvSpPr>
        <p:spPr>
          <a:xfrm rot="0">
            <a:off x="6592735" y="4375842"/>
            <a:ext cx="2655566" cy="1699227"/>
          </a:xfrm>
          <a:prstGeom prst="rect">
            <a:avLst/>
          </a:prstGeom>
        </p:spPr>
        <p:txBody>
          <a:bodyPr anchor="t" rtlCol="false" tIns="0" lIns="0" bIns="0" rIns="0">
            <a:spAutoFit/>
          </a:bodyPr>
          <a:lstStyle/>
          <a:p>
            <a:pPr algn="ctr">
              <a:lnSpc>
                <a:spcPts val="4392"/>
              </a:lnSpc>
              <a:spcBef>
                <a:spcPct val="0"/>
              </a:spcBef>
            </a:pPr>
            <a:r>
              <a:rPr lang="en-US" sz="3137">
                <a:solidFill>
                  <a:srgbClr val="000000"/>
                </a:solidFill>
                <a:latin typeface="Times New Roman"/>
                <a:ea typeface="Times New Roman"/>
                <a:cs typeface="Times New Roman"/>
                <a:sym typeface="Times New Roman"/>
              </a:rPr>
              <a:t>VERİ TABANI BAĞLANTISI</a:t>
            </a:r>
          </a:p>
        </p:txBody>
      </p:sp>
      <p:sp>
        <p:nvSpPr>
          <p:cNvPr name="TextBox 25" id="25"/>
          <p:cNvSpPr txBox="true"/>
          <p:nvPr/>
        </p:nvSpPr>
        <p:spPr>
          <a:xfrm rot="0">
            <a:off x="9448281" y="2001169"/>
            <a:ext cx="3150468" cy="1147530"/>
          </a:xfrm>
          <a:prstGeom prst="rect">
            <a:avLst/>
          </a:prstGeom>
        </p:spPr>
        <p:txBody>
          <a:bodyPr anchor="t" rtlCol="false" tIns="0" lIns="0" bIns="0" rIns="0">
            <a:spAutoFit/>
          </a:bodyPr>
          <a:lstStyle/>
          <a:p>
            <a:pPr algn="ctr">
              <a:lnSpc>
                <a:spcPts val="4392"/>
              </a:lnSpc>
              <a:spcBef>
                <a:spcPct val="0"/>
              </a:spcBef>
            </a:pPr>
            <a:r>
              <a:rPr lang="en-US" sz="3137">
                <a:solidFill>
                  <a:srgbClr val="000000"/>
                </a:solidFill>
                <a:latin typeface="Times New Roman"/>
                <a:ea typeface="Times New Roman"/>
                <a:cs typeface="Times New Roman"/>
                <a:sym typeface="Times New Roman"/>
              </a:rPr>
              <a:t>ÇIKIŞ FONKSİYONU</a:t>
            </a:r>
          </a:p>
        </p:txBody>
      </p:sp>
      <p:sp>
        <p:nvSpPr>
          <p:cNvPr name="AutoShape 26" id="26"/>
          <p:cNvSpPr/>
          <p:nvPr/>
        </p:nvSpPr>
        <p:spPr>
          <a:xfrm>
            <a:off x="5789994" y="3824182"/>
            <a:ext cx="1455040" cy="0"/>
          </a:xfrm>
          <a:prstGeom prst="line">
            <a:avLst/>
          </a:prstGeom>
          <a:ln cap="flat" w="38100">
            <a:solidFill>
              <a:srgbClr val="000000"/>
            </a:solidFill>
            <a:prstDash val="sysDash"/>
            <a:headEnd type="none" len="sm" w="sm"/>
            <a:tailEnd type="none" len="sm" w="sm"/>
          </a:ln>
        </p:spPr>
      </p:sp>
      <p:grpSp>
        <p:nvGrpSpPr>
          <p:cNvPr name="Group 27" id="27"/>
          <p:cNvGrpSpPr/>
          <p:nvPr/>
        </p:nvGrpSpPr>
        <p:grpSpPr>
          <a:xfrm rot="0">
            <a:off x="13208672" y="3148698"/>
            <a:ext cx="1350968" cy="1350968"/>
            <a:chOff x="0" y="0"/>
            <a:chExt cx="812800" cy="812800"/>
          </a:xfrm>
        </p:grpSpPr>
        <p:sp>
          <p:nvSpPr>
            <p:cNvPr name="Freeform 28" id="2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914D"/>
            </a:solidFill>
          </p:spPr>
        </p:sp>
        <p:sp>
          <p:nvSpPr>
            <p:cNvPr name="TextBox 29" id="29"/>
            <p:cNvSpPr txBox="true"/>
            <p:nvPr/>
          </p:nvSpPr>
          <p:spPr>
            <a:xfrm>
              <a:off x="76200" y="0"/>
              <a:ext cx="660400" cy="736600"/>
            </a:xfrm>
            <a:prstGeom prst="rect">
              <a:avLst/>
            </a:prstGeom>
          </p:spPr>
          <p:txBody>
            <a:bodyPr anchor="ctr" rtlCol="false" tIns="50800" lIns="50800" bIns="50800" rIns="50800"/>
            <a:lstStyle/>
            <a:p>
              <a:pPr algn="ctr">
                <a:lnSpc>
                  <a:spcPts val="2659"/>
                </a:lnSpc>
                <a:spcBef>
                  <a:spcPct val="0"/>
                </a:spcBef>
              </a:pPr>
            </a:p>
          </p:txBody>
        </p:sp>
      </p:grpSp>
      <p:sp>
        <p:nvSpPr>
          <p:cNvPr name="AutoShape 30" id="30"/>
          <p:cNvSpPr/>
          <p:nvPr/>
        </p:nvSpPr>
        <p:spPr>
          <a:xfrm>
            <a:off x="11554008" y="3824182"/>
            <a:ext cx="1654663" cy="0"/>
          </a:xfrm>
          <a:prstGeom prst="line">
            <a:avLst/>
          </a:prstGeom>
          <a:ln cap="flat" w="38100">
            <a:solidFill>
              <a:srgbClr val="000000"/>
            </a:solidFill>
            <a:prstDash val="sysDash"/>
            <a:headEnd type="none" len="sm" w="sm"/>
            <a:tailEnd type="none" len="sm" w="sm"/>
          </a:ln>
        </p:spPr>
      </p:sp>
      <p:sp>
        <p:nvSpPr>
          <p:cNvPr name="TextBox 31" id="31"/>
          <p:cNvSpPr txBox="true"/>
          <p:nvPr/>
        </p:nvSpPr>
        <p:spPr>
          <a:xfrm rot="0">
            <a:off x="12274064" y="4375842"/>
            <a:ext cx="3175251" cy="1699227"/>
          </a:xfrm>
          <a:prstGeom prst="rect">
            <a:avLst/>
          </a:prstGeom>
        </p:spPr>
        <p:txBody>
          <a:bodyPr anchor="t" rtlCol="false" tIns="0" lIns="0" bIns="0" rIns="0">
            <a:spAutoFit/>
          </a:bodyPr>
          <a:lstStyle/>
          <a:p>
            <a:pPr algn="ctr">
              <a:lnSpc>
                <a:spcPts val="4392"/>
              </a:lnSpc>
              <a:spcBef>
                <a:spcPct val="0"/>
              </a:spcBef>
            </a:pPr>
            <a:r>
              <a:rPr lang="en-US" sz="3137">
                <a:solidFill>
                  <a:srgbClr val="000000"/>
                </a:solidFill>
                <a:latin typeface="Times New Roman"/>
                <a:ea typeface="Times New Roman"/>
                <a:cs typeface="Times New Roman"/>
                <a:sym typeface="Times New Roman"/>
              </a:rPr>
              <a:t>RESİM PAYLAŞMA FONKSİYONU</a:t>
            </a:r>
          </a:p>
        </p:txBody>
      </p:sp>
      <p:sp>
        <p:nvSpPr>
          <p:cNvPr name="TextBox 32" id="32"/>
          <p:cNvSpPr txBox="true"/>
          <p:nvPr/>
        </p:nvSpPr>
        <p:spPr>
          <a:xfrm rot="0">
            <a:off x="6013936" y="38004"/>
            <a:ext cx="6260127" cy="1387799"/>
          </a:xfrm>
          <a:prstGeom prst="rect">
            <a:avLst/>
          </a:prstGeom>
        </p:spPr>
        <p:txBody>
          <a:bodyPr anchor="t" rtlCol="false" tIns="0" lIns="0" bIns="0" rIns="0">
            <a:spAutoFit/>
          </a:bodyPr>
          <a:lstStyle/>
          <a:p>
            <a:pPr algn="ctr">
              <a:lnSpc>
                <a:spcPts val="10132"/>
              </a:lnSpc>
              <a:spcBef>
                <a:spcPct val="0"/>
              </a:spcBef>
            </a:pPr>
            <a:r>
              <a:rPr lang="en-US" sz="7237">
                <a:solidFill>
                  <a:srgbClr val="38B6FF"/>
                </a:solidFill>
                <a:latin typeface="Times New Roman"/>
                <a:ea typeface="Times New Roman"/>
                <a:cs typeface="Times New Roman"/>
                <a:sym typeface="Times New Roman"/>
              </a:rPr>
              <a:t>BRANCH</a:t>
            </a:r>
          </a:p>
        </p:txBody>
      </p:sp>
    </p:spTree>
  </p:cSld>
  <p:clrMapOvr>
    <a:masterClrMapping/>
  </p:clrMapOvr>
</p:sld>
</file>

<file path=ppt/slides/slide5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AutoShape 3" id="3"/>
          <p:cNvSpPr/>
          <p:nvPr/>
        </p:nvSpPr>
        <p:spPr>
          <a:xfrm>
            <a:off x="9629172" y="4111393"/>
            <a:ext cx="1690286" cy="3506192"/>
          </a:xfrm>
          <a:prstGeom prst="line">
            <a:avLst/>
          </a:prstGeom>
          <a:ln cap="flat" w="38100">
            <a:solidFill>
              <a:srgbClr val="000000"/>
            </a:solidFill>
            <a:prstDash val="sysDash"/>
            <a:headEnd type="none" len="sm" w="sm"/>
            <a:tailEnd type="none" len="sm" w="sm"/>
          </a:ln>
        </p:spPr>
      </p:sp>
      <p:grpSp>
        <p:nvGrpSpPr>
          <p:cNvPr name="Group 4" id="4"/>
          <p:cNvGrpSpPr/>
          <p:nvPr/>
        </p:nvGrpSpPr>
        <p:grpSpPr>
          <a:xfrm rot="0">
            <a:off x="10937376" y="7550709"/>
            <a:ext cx="1350968" cy="1350968"/>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3131"/>
            </a:solidFill>
          </p:spPr>
        </p:sp>
        <p:sp>
          <p:nvSpPr>
            <p:cNvPr name="TextBox 6" id="6"/>
            <p:cNvSpPr txBox="true"/>
            <p:nvPr/>
          </p:nvSpPr>
          <p:spPr>
            <a:xfrm>
              <a:off x="76200" y="0"/>
              <a:ext cx="660400" cy="736600"/>
            </a:xfrm>
            <a:prstGeom prst="rect">
              <a:avLst/>
            </a:prstGeom>
          </p:spPr>
          <p:txBody>
            <a:bodyPr anchor="ctr" rtlCol="false" tIns="50800" lIns="50800" bIns="50800" rIns="50800"/>
            <a:lstStyle/>
            <a:p>
              <a:pPr algn="ctr">
                <a:lnSpc>
                  <a:spcPts val="2659"/>
                </a:lnSpc>
                <a:spcBef>
                  <a:spcPct val="0"/>
                </a:spcBef>
              </a:pPr>
            </a:p>
          </p:txBody>
        </p:sp>
      </p:grpSp>
      <p:sp>
        <p:nvSpPr>
          <p:cNvPr name="TextBox 7" id="7"/>
          <p:cNvSpPr txBox="true"/>
          <p:nvPr/>
        </p:nvSpPr>
        <p:spPr>
          <a:xfrm rot="0">
            <a:off x="9867853" y="8769117"/>
            <a:ext cx="3490014" cy="1147530"/>
          </a:xfrm>
          <a:prstGeom prst="rect">
            <a:avLst/>
          </a:prstGeom>
        </p:spPr>
        <p:txBody>
          <a:bodyPr anchor="t" rtlCol="false" tIns="0" lIns="0" bIns="0" rIns="0">
            <a:spAutoFit/>
          </a:bodyPr>
          <a:lstStyle/>
          <a:p>
            <a:pPr algn="ctr">
              <a:lnSpc>
                <a:spcPts val="4392"/>
              </a:lnSpc>
              <a:spcBef>
                <a:spcPct val="0"/>
              </a:spcBef>
            </a:pPr>
            <a:r>
              <a:rPr lang="en-US" sz="3137">
                <a:solidFill>
                  <a:srgbClr val="000000"/>
                </a:solidFill>
                <a:latin typeface="Times New Roman"/>
                <a:ea typeface="Times New Roman"/>
                <a:cs typeface="Times New Roman"/>
                <a:sym typeface="Times New Roman"/>
              </a:rPr>
              <a:t>MESAJLAŞMA FONKSİYONU</a:t>
            </a:r>
          </a:p>
        </p:txBody>
      </p:sp>
      <p:grpSp>
        <p:nvGrpSpPr>
          <p:cNvPr name="Group 8" id="8"/>
          <p:cNvGrpSpPr/>
          <p:nvPr/>
        </p:nvGrpSpPr>
        <p:grpSpPr>
          <a:xfrm rot="0">
            <a:off x="1182124" y="3435909"/>
            <a:ext cx="1235692" cy="1350968"/>
            <a:chOff x="0" y="0"/>
            <a:chExt cx="743445" cy="812800"/>
          </a:xfrm>
        </p:grpSpPr>
        <p:sp>
          <p:nvSpPr>
            <p:cNvPr name="Freeform 9" id="9"/>
            <p:cNvSpPr/>
            <p:nvPr/>
          </p:nvSpPr>
          <p:spPr>
            <a:xfrm flipH="false" flipV="false" rot="0">
              <a:off x="0" y="0"/>
              <a:ext cx="743445" cy="812800"/>
            </a:xfrm>
            <a:custGeom>
              <a:avLst/>
              <a:gdLst/>
              <a:ahLst/>
              <a:cxnLst/>
              <a:rect r="r" b="b" t="t" l="l"/>
              <a:pathLst>
                <a:path h="812800" w="743445">
                  <a:moveTo>
                    <a:pt x="371723" y="0"/>
                  </a:moveTo>
                  <a:cubicBezTo>
                    <a:pt x="166426" y="0"/>
                    <a:pt x="0" y="181951"/>
                    <a:pt x="0" y="406400"/>
                  </a:cubicBezTo>
                  <a:cubicBezTo>
                    <a:pt x="0" y="630849"/>
                    <a:pt x="166426" y="812800"/>
                    <a:pt x="371723" y="812800"/>
                  </a:cubicBezTo>
                  <a:cubicBezTo>
                    <a:pt x="577019" y="812800"/>
                    <a:pt x="743445" y="630849"/>
                    <a:pt x="743445" y="406400"/>
                  </a:cubicBezTo>
                  <a:cubicBezTo>
                    <a:pt x="743445" y="181951"/>
                    <a:pt x="577019" y="0"/>
                    <a:pt x="371723" y="0"/>
                  </a:cubicBezTo>
                  <a:close/>
                </a:path>
              </a:pathLst>
            </a:custGeom>
            <a:solidFill>
              <a:srgbClr val="FF914D"/>
            </a:solidFill>
          </p:spPr>
        </p:sp>
        <p:sp>
          <p:nvSpPr>
            <p:cNvPr name="TextBox 10" id="10"/>
            <p:cNvSpPr txBox="true"/>
            <p:nvPr/>
          </p:nvSpPr>
          <p:spPr>
            <a:xfrm>
              <a:off x="69698" y="0"/>
              <a:ext cx="604049" cy="736600"/>
            </a:xfrm>
            <a:prstGeom prst="rect">
              <a:avLst/>
            </a:prstGeom>
          </p:spPr>
          <p:txBody>
            <a:bodyPr anchor="ctr" rtlCol="false" tIns="50800" lIns="50800" bIns="50800" rIns="50800"/>
            <a:lstStyle/>
            <a:p>
              <a:pPr algn="ctr">
                <a:lnSpc>
                  <a:spcPts val="2659"/>
                </a:lnSpc>
                <a:spcBef>
                  <a:spcPct val="0"/>
                </a:spcBef>
              </a:pPr>
            </a:p>
          </p:txBody>
        </p:sp>
      </p:grpSp>
      <p:grpSp>
        <p:nvGrpSpPr>
          <p:cNvPr name="Group 11" id="11"/>
          <p:cNvGrpSpPr/>
          <p:nvPr/>
        </p:nvGrpSpPr>
        <p:grpSpPr>
          <a:xfrm rot="0">
            <a:off x="3739144" y="3435909"/>
            <a:ext cx="1235692" cy="1350968"/>
            <a:chOff x="0" y="0"/>
            <a:chExt cx="743445" cy="812800"/>
          </a:xfrm>
        </p:grpSpPr>
        <p:sp>
          <p:nvSpPr>
            <p:cNvPr name="Freeform 12" id="12"/>
            <p:cNvSpPr/>
            <p:nvPr/>
          </p:nvSpPr>
          <p:spPr>
            <a:xfrm flipH="false" flipV="false" rot="0">
              <a:off x="0" y="0"/>
              <a:ext cx="743445" cy="812800"/>
            </a:xfrm>
            <a:custGeom>
              <a:avLst/>
              <a:gdLst/>
              <a:ahLst/>
              <a:cxnLst/>
              <a:rect r="r" b="b" t="t" l="l"/>
              <a:pathLst>
                <a:path h="812800" w="743445">
                  <a:moveTo>
                    <a:pt x="371723" y="0"/>
                  </a:moveTo>
                  <a:cubicBezTo>
                    <a:pt x="166426" y="0"/>
                    <a:pt x="0" y="181951"/>
                    <a:pt x="0" y="406400"/>
                  </a:cubicBezTo>
                  <a:cubicBezTo>
                    <a:pt x="0" y="630849"/>
                    <a:pt x="166426" y="812800"/>
                    <a:pt x="371723" y="812800"/>
                  </a:cubicBezTo>
                  <a:cubicBezTo>
                    <a:pt x="577019" y="812800"/>
                    <a:pt x="743445" y="630849"/>
                    <a:pt x="743445" y="406400"/>
                  </a:cubicBezTo>
                  <a:cubicBezTo>
                    <a:pt x="743445" y="181951"/>
                    <a:pt x="577019" y="0"/>
                    <a:pt x="371723" y="0"/>
                  </a:cubicBezTo>
                  <a:close/>
                </a:path>
              </a:pathLst>
            </a:custGeom>
            <a:solidFill>
              <a:srgbClr val="FF914D"/>
            </a:solidFill>
          </p:spPr>
        </p:sp>
        <p:sp>
          <p:nvSpPr>
            <p:cNvPr name="TextBox 13" id="13"/>
            <p:cNvSpPr txBox="true"/>
            <p:nvPr/>
          </p:nvSpPr>
          <p:spPr>
            <a:xfrm>
              <a:off x="69698" y="0"/>
              <a:ext cx="604049" cy="736600"/>
            </a:xfrm>
            <a:prstGeom prst="rect">
              <a:avLst/>
            </a:prstGeom>
          </p:spPr>
          <p:txBody>
            <a:bodyPr anchor="ctr" rtlCol="false" tIns="50800" lIns="50800" bIns="50800" rIns="50800"/>
            <a:lstStyle/>
            <a:p>
              <a:pPr algn="ctr">
                <a:lnSpc>
                  <a:spcPts val="2659"/>
                </a:lnSpc>
                <a:spcBef>
                  <a:spcPct val="0"/>
                </a:spcBef>
              </a:pPr>
            </a:p>
          </p:txBody>
        </p:sp>
      </p:grpSp>
      <p:sp>
        <p:nvSpPr>
          <p:cNvPr name="AutoShape 14" id="14"/>
          <p:cNvSpPr/>
          <p:nvPr/>
        </p:nvSpPr>
        <p:spPr>
          <a:xfrm>
            <a:off x="2417816" y="4111393"/>
            <a:ext cx="1321327" cy="0"/>
          </a:xfrm>
          <a:prstGeom prst="line">
            <a:avLst/>
          </a:prstGeom>
          <a:ln cap="flat" w="38100">
            <a:solidFill>
              <a:srgbClr val="000000"/>
            </a:solidFill>
            <a:prstDash val="sysDash"/>
            <a:headEnd type="none" len="sm" w="sm"/>
            <a:tailEnd type="none" len="sm" w="sm"/>
          </a:ln>
        </p:spPr>
      </p:sp>
      <p:sp>
        <p:nvSpPr>
          <p:cNvPr name="TextBox 15" id="15"/>
          <p:cNvSpPr txBox="true"/>
          <p:nvPr/>
        </p:nvSpPr>
        <p:spPr>
          <a:xfrm rot="0">
            <a:off x="-4591" y="4663052"/>
            <a:ext cx="3609121" cy="1147530"/>
          </a:xfrm>
          <a:prstGeom prst="rect">
            <a:avLst/>
          </a:prstGeom>
        </p:spPr>
        <p:txBody>
          <a:bodyPr anchor="t" rtlCol="false" tIns="0" lIns="0" bIns="0" rIns="0">
            <a:spAutoFit/>
          </a:bodyPr>
          <a:lstStyle/>
          <a:p>
            <a:pPr algn="ctr">
              <a:lnSpc>
                <a:spcPts val="4392"/>
              </a:lnSpc>
              <a:spcBef>
                <a:spcPct val="0"/>
              </a:spcBef>
            </a:pPr>
            <a:r>
              <a:rPr lang="en-US" sz="3137">
                <a:solidFill>
                  <a:srgbClr val="000000"/>
                </a:solidFill>
                <a:latin typeface="Times New Roman"/>
                <a:ea typeface="Times New Roman"/>
                <a:cs typeface="Times New Roman"/>
                <a:sym typeface="Times New Roman"/>
              </a:rPr>
              <a:t>ARAYÜZ TASARLANDI</a:t>
            </a:r>
          </a:p>
        </p:txBody>
      </p:sp>
      <p:sp>
        <p:nvSpPr>
          <p:cNvPr name="TextBox 16" id="16"/>
          <p:cNvSpPr txBox="true"/>
          <p:nvPr/>
        </p:nvSpPr>
        <p:spPr>
          <a:xfrm rot="0">
            <a:off x="3092674" y="1736683"/>
            <a:ext cx="2616407" cy="1699227"/>
          </a:xfrm>
          <a:prstGeom prst="rect">
            <a:avLst/>
          </a:prstGeom>
        </p:spPr>
        <p:txBody>
          <a:bodyPr anchor="t" rtlCol="false" tIns="0" lIns="0" bIns="0" rIns="0">
            <a:spAutoFit/>
          </a:bodyPr>
          <a:lstStyle/>
          <a:p>
            <a:pPr algn="ctr">
              <a:lnSpc>
                <a:spcPts val="4392"/>
              </a:lnSpc>
              <a:spcBef>
                <a:spcPct val="0"/>
              </a:spcBef>
            </a:pPr>
            <a:r>
              <a:rPr lang="en-US" sz="3137">
                <a:solidFill>
                  <a:srgbClr val="000000"/>
                </a:solidFill>
                <a:latin typeface="Times New Roman"/>
                <a:ea typeface="Times New Roman"/>
                <a:cs typeface="Times New Roman"/>
                <a:sym typeface="Times New Roman"/>
              </a:rPr>
              <a:t>GİRİŞ EKRANI  YAPILDI</a:t>
            </a:r>
          </a:p>
        </p:txBody>
      </p:sp>
      <p:grpSp>
        <p:nvGrpSpPr>
          <p:cNvPr name="Group 17" id="17"/>
          <p:cNvGrpSpPr/>
          <p:nvPr/>
        </p:nvGrpSpPr>
        <p:grpSpPr>
          <a:xfrm rot="0">
            <a:off x="6305720" y="3435909"/>
            <a:ext cx="1235692" cy="1350968"/>
            <a:chOff x="0" y="0"/>
            <a:chExt cx="743445" cy="812800"/>
          </a:xfrm>
        </p:grpSpPr>
        <p:sp>
          <p:nvSpPr>
            <p:cNvPr name="Freeform 18" id="18"/>
            <p:cNvSpPr/>
            <p:nvPr/>
          </p:nvSpPr>
          <p:spPr>
            <a:xfrm flipH="false" flipV="false" rot="0">
              <a:off x="0" y="0"/>
              <a:ext cx="743445" cy="812800"/>
            </a:xfrm>
            <a:custGeom>
              <a:avLst/>
              <a:gdLst/>
              <a:ahLst/>
              <a:cxnLst/>
              <a:rect r="r" b="b" t="t" l="l"/>
              <a:pathLst>
                <a:path h="812800" w="743445">
                  <a:moveTo>
                    <a:pt x="371723" y="0"/>
                  </a:moveTo>
                  <a:cubicBezTo>
                    <a:pt x="166426" y="0"/>
                    <a:pt x="0" y="181951"/>
                    <a:pt x="0" y="406400"/>
                  </a:cubicBezTo>
                  <a:cubicBezTo>
                    <a:pt x="0" y="630849"/>
                    <a:pt x="166426" y="812800"/>
                    <a:pt x="371723" y="812800"/>
                  </a:cubicBezTo>
                  <a:cubicBezTo>
                    <a:pt x="577019" y="812800"/>
                    <a:pt x="743445" y="630849"/>
                    <a:pt x="743445" y="406400"/>
                  </a:cubicBezTo>
                  <a:cubicBezTo>
                    <a:pt x="743445" y="181951"/>
                    <a:pt x="577019" y="0"/>
                    <a:pt x="371723" y="0"/>
                  </a:cubicBezTo>
                  <a:close/>
                </a:path>
              </a:pathLst>
            </a:custGeom>
            <a:solidFill>
              <a:srgbClr val="FF914D"/>
            </a:solidFill>
          </p:spPr>
        </p:sp>
        <p:sp>
          <p:nvSpPr>
            <p:cNvPr name="TextBox 19" id="19"/>
            <p:cNvSpPr txBox="true"/>
            <p:nvPr/>
          </p:nvSpPr>
          <p:spPr>
            <a:xfrm>
              <a:off x="69698" y="0"/>
              <a:ext cx="604049" cy="736600"/>
            </a:xfrm>
            <a:prstGeom prst="rect">
              <a:avLst/>
            </a:prstGeom>
          </p:spPr>
          <p:txBody>
            <a:bodyPr anchor="ctr" rtlCol="false" tIns="50800" lIns="50800" bIns="50800" rIns="50800"/>
            <a:lstStyle/>
            <a:p>
              <a:pPr algn="ctr">
                <a:lnSpc>
                  <a:spcPts val="2659"/>
                </a:lnSpc>
                <a:spcBef>
                  <a:spcPct val="0"/>
                </a:spcBef>
              </a:pPr>
            </a:p>
          </p:txBody>
        </p:sp>
      </p:grpSp>
      <p:grpSp>
        <p:nvGrpSpPr>
          <p:cNvPr name="Group 20" id="20"/>
          <p:cNvGrpSpPr/>
          <p:nvPr/>
        </p:nvGrpSpPr>
        <p:grpSpPr>
          <a:xfrm rot="0">
            <a:off x="9011326" y="3435909"/>
            <a:ext cx="1235692" cy="1350968"/>
            <a:chOff x="0" y="0"/>
            <a:chExt cx="743445" cy="812800"/>
          </a:xfrm>
        </p:grpSpPr>
        <p:sp>
          <p:nvSpPr>
            <p:cNvPr name="Freeform 21" id="21"/>
            <p:cNvSpPr/>
            <p:nvPr/>
          </p:nvSpPr>
          <p:spPr>
            <a:xfrm flipH="false" flipV="false" rot="0">
              <a:off x="0" y="0"/>
              <a:ext cx="743445" cy="812800"/>
            </a:xfrm>
            <a:custGeom>
              <a:avLst/>
              <a:gdLst/>
              <a:ahLst/>
              <a:cxnLst/>
              <a:rect r="r" b="b" t="t" l="l"/>
              <a:pathLst>
                <a:path h="812800" w="743445">
                  <a:moveTo>
                    <a:pt x="371723" y="0"/>
                  </a:moveTo>
                  <a:cubicBezTo>
                    <a:pt x="166426" y="0"/>
                    <a:pt x="0" y="181951"/>
                    <a:pt x="0" y="406400"/>
                  </a:cubicBezTo>
                  <a:cubicBezTo>
                    <a:pt x="0" y="630849"/>
                    <a:pt x="166426" y="812800"/>
                    <a:pt x="371723" y="812800"/>
                  </a:cubicBezTo>
                  <a:cubicBezTo>
                    <a:pt x="577019" y="812800"/>
                    <a:pt x="743445" y="630849"/>
                    <a:pt x="743445" y="406400"/>
                  </a:cubicBezTo>
                  <a:cubicBezTo>
                    <a:pt x="743445" y="181951"/>
                    <a:pt x="577019" y="0"/>
                    <a:pt x="371723" y="0"/>
                  </a:cubicBezTo>
                  <a:close/>
                </a:path>
              </a:pathLst>
            </a:custGeom>
            <a:solidFill>
              <a:srgbClr val="FF914D"/>
            </a:solidFill>
          </p:spPr>
        </p:sp>
        <p:sp>
          <p:nvSpPr>
            <p:cNvPr name="TextBox 22" id="22"/>
            <p:cNvSpPr txBox="true"/>
            <p:nvPr/>
          </p:nvSpPr>
          <p:spPr>
            <a:xfrm>
              <a:off x="69698" y="0"/>
              <a:ext cx="604049" cy="736600"/>
            </a:xfrm>
            <a:prstGeom prst="rect">
              <a:avLst/>
            </a:prstGeom>
          </p:spPr>
          <p:txBody>
            <a:bodyPr anchor="ctr" rtlCol="false" tIns="50800" lIns="50800" bIns="50800" rIns="50800"/>
            <a:lstStyle/>
            <a:p>
              <a:pPr algn="ctr">
                <a:lnSpc>
                  <a:spcPts val="2659"/>
                </a:lnSpc>
                <a:spcBef>
                  <a:spcPct val="0"/>
                </a:spcBef>
              </a:pPr>
            </a:p>
          </p:txBody>
        </p:sp>
      </p:grpSp>
      <p:sp>
        <p:nvSpPr>
          <p:cNvPr name="AutoShape 23" id="23"/>
          <p:cNvSpPr/>
          <p:nvPr/>
        </p:nvSpPr>
        <p:spPr>
          <a:xfrm flipV="true">
            <a:off x="7541413" y="4111393"/>
            <a:ext cx="1469913" cy="0"/>
          </a:xfrm>
          <a:prstGeom prst="line">
            <a:avLst/>
          </a:prstGeom>
          <a:ln cap="flat" w="38100">
            <a:solidFill>
              <a:srgbClr val="000000"/>
            </a:solidFill>
            <a:prstDash val="sysDash"/>
            <a:headEnd type="none" len="sm" w="sm"/>
            <a:tailEnd type="none" len="sm" w="sm"/>
          </a:ln>
        </p:spPr>
      </p:sp>
      <p:sp>
        <p:nvSpPr>
          <p:cNvPr name="TextBox 24" id="24"/>
          <p:cNvSpPr txBox="true"/>
          <p:nvPr/>
        </p:nvSpPr>
        <p:spPr>
          <a:xfrm rot="0">
            <a:off x="5451548" y="4663052"/>
            <a:ext cx="2944038" cy="1147530"/>
          </a:xfrm>
          <a:prstGeom prst="rect">
            <a:avLst/>
          </a:prstGeom>
        </p:spPr>
        <p:txBody>
          <a:bodyPr anchor="t" rtlCol="false" tIns="0" lIns="0" bIns="0" rIns="0">
            <a:spAutoFit/>
          </a:bodyPr>
          <a:lstStyle/>
          <a:p>
            <a:pPr algn="ctr">
              <a:lnSpc>
                <a:spcPts val="4392"/>
              </a:lnSpc>
              <a:spcBef>
                <a:spcPct val="0"/>
              </a:spcBef>
            </a:pPr>
            <a:r>
              <a:rPr lang="en-US" sz="3137">
                <a:solidFill>
                  <a:srgbClr val="000000"/>
                </a:solidFill>
                <a:latin typeface="Times New Roman"/>
                <a:ea typeface="Times New Roman"/>
                <a:cs typeface="Times New Roman"/>
                <a:sym typeface="Times New Roman"/>
              </a:rPr>
              <a:t>VERİ TABANI BAĞLANTISI</a:t>
            </a:r>
          </a:p>
        </p:txBody>
      </p:sp>
      <p:sp>
        <p:nvSpPr>
          <p:cNvPr name="TextBox 25" id="25"/>
          <p:cNvSpPr txBox="true"/>
          <p:nvPr/>
        </p:nvSpPr>
        <p:spPr>
          <a:xfrm rot="0">
            <a:off x="8320968" y="2288379"/>
            <a:ext cx="2942635" cy="1147530"/>
          </a:xfrm>
          <a:prstGeom prst="rect">
            <a:avLst/>
          </a:prstGeom>
        </p:spPr>
        <p:txBody>
          <a:bodyPr anchor="t" rtlCol="false" tIns="0" lIns="0" bIns="0" rIns="0">
            <a:spAutoFit/>
          </a:bodyPr>
          <a:lstStyle/>
          <a:p>
            <a:pPr algn="ctr">
              <a:lnSpc>
                <a:spcPts val="4392"/>
              </a:lnSpc>
              <a:spcBef>
                <a:spcPct val="0"/>
              </a:spcBef>
            </a:pPr>
            <a:r>
              <a:rPr lang="en-US" sz="3137">
                <a:solidFill>
                  <a:srgbClr val="000000"/>
                </a:solidFill>
                <a:latin typeface="Times New Roman"/>
                <a:ea typeface="Times New Roman"/>
                <a:cs typeface="Times New Roman"/>
                <a:sym typeface="Times New Roman"/>
              </a:rPr>
              <a:t>ÇIKIŞ FONKSİYONU</a:t>
            </a:r>
          </a:p>
        </p:txBody>
      </p:sp>
      <p:sp>
        <p:nvSpPr>
          <p:cNvPr name="AutoShape 26" id="26"/>
          <p:cNvSpPr/>
          <p:nvPr/>
        </p:nvSpPr>
        <p:spPr>
          <a:xfrm>
            <a:off x="4974836" y="4111393"/>
            <a:ext cx="1330884" cy="0"/>
          </a:xfrm>
          <a:prstGeom prst="line">
            <a:avLst/>
          </a:prstGeom>
          <a:ln cap="flat" w="38100">
            <a:solidFill>
              <a:srgbClr val="000000"/>
            </a:solidFill>
            <a:prstDash val="sysDash"/>
            <a:headEnd type="none" len="sm" w="sm"/>
            <a:tailEnd type="none" len="sm" w="sm"/>
          </a:ln>
        </p:spPr>
      </p:sp>
      <p:grpSp>
        <p:nvGrpSpPr>
          <p:cNvPr name="Group 27" id="27"/>
          <p:cNvGrpSpPr/>
          <p:nvPr/>
        </p:nvGrpSpPr>
        <p:grpSpPr>
          <a:xfrm rot="0">
            <a:off x="11760492" y="3435909"/>
            <a:ext cx="1235692" cy="1350968"/>
            <a:chOff x="0" y="0"/>
            <a:chExt cx="743445" cy="812800"/>
          </a:xfrm>
        </p:grpSpPr>
        <p:sp>
          <p:nvSpPr>
            <p:cNvPr name="Freeform 28" id="28"/>
            <p:cNvSpPr/>
            <p:nvPr/>
          </p:nvSpPr>
          <p:spPr>
            <a:xfrm flipH="false" flipV="false" rot="0">
              <a:off x="0" y="0"/>
              <a:ext cx="743445" cy="812800"/>
            </a:xfrm>
            <a:custGeom>
              <a:avLst/>
              <a:gdLst/>
              <a:ahLst/>
              <a:cxnLst/>
              <a:rect r="r" b="b" t="t" l="l"/>
              <a:pathLst>
                <a:path h="812800" w="743445">
                  <a:moveTo>
                    <a:pt x="371723" y="0"/>
                  </a:moveTo>
                  <a:cubicBezTo>
                    <a:pt x="166426" y="0"/>
                    <a:pt x="0" y="181951"/>
                    <a:pt x="0" y="406400"/>
                  </a:cubicBezTo>
                  <a:cubicBezTo>
                    <a:pt x="0" y="630849"/>
                    <a:pt x="166426" y="812800"/>
                    <a:pt x="371723" y="812800"/>
                  </a:cubicBezTo>
                  <a:cubicBezTo>
                    <a:pt x="577019" y="812800"/>
                    <a:pt x="743445" y="630849"/>
                    <a:pt x="743445" y="406400"/>
                  </a:cubicBezTo>
                  <a:cubicBezTo>
                    <a:pt x="743445" y="181951"/>
                    <a:pt x="577019" y="0"/>
                    <a:pt x="371723" y="0"/>
                  </a:cubicBezTo>
                  <a:close/>
                </a:path>
              </a:pathLst>
            </a:custGeom>
            <a:solidFill>
              <a:srgbClr val="FF914D"/>
            </a:solidFill>
          </p:spPr>
        </p:sp>
        <p:sp>
          <p:nvSpPr>
            <p:cNvPr name="TextBox 29" id="29"/>
            <p:cNvSpPr txBox="true"/>
            <p:nvPr/>
          </p:nvSpPr>
          <p:spPr>
            <a:xfrm>
              <a:off x="69698" y="0"/>
              <a:ext cx="604049" cy="736600"/>
            </a:xfrm>
            <a:prstGeom prst="rect">
              <a:avLst/>
            </a:prstGeom>
          </p:spPr>
          <p:txBody>
            <a:bodyPr anchor="ctr" rtlCol="false" tIns="50800" lIns="50800" bIns="50800" rIns="50800"/>
            <a:lstStyle/>
            <a:p>
              <a:pPr algn="ctr">
                <a:lnSpc>
                  <a:spcPts val="2659"/>
                </a:lnSpc>
                <a:spcBef>
                  <a:spcPct val="0"/>
                </a:spcBef>
              </a:pPr>
            </a:p>
          </p:txBody>
        </p:sp>
      </p:grpSp>
      <p:sp>
        <p:nvSpPr>
          <p:cNvPr name="AutoShape 30" id="30"/>
          <p:cNvSpPr/>
          <p:nvPr/>
        </p:nvSpPr>
        <p:spPr>
          <a:xfrm>
            <a:off x="10247018" y="4111393"/>
            <a:ext cx="1513474" cy="0"/>
          </a:xfrm>
          <a:prstGeom prst="line">
            <a:avLst/>
          </a:prstGeom>
          <a:ln cap="flat" w="38100">
            <a:solidFill>
              <a:srgbClr val="000000"/>
            </a:solidFill>
            <a:prstDash val="sysDash"/>
            <a:headEnd type="none" len="sm" w="sm"/>
            <a:tailEnd type="none" len="sm" w="sm"/>
          </a:ln>
        </p:spPr>
      </p:sp>
      <p:sp>
        <p:nvSpPr>
          <p:cNvPr name="TextBox 31" id="31"/>
          <p:cNvSpPr txBox="true"/>
          <p:nvPr/>
        </p:nvSpPr>
        <p:spPr>
          <a:xfrm rot="0">
            <a:off x="11112860" y="4755543"/>
            <a:ext cx="2530958" cy="1380282"/>
          </a:xfrm>
          <a:prstGeom prst="rect">
            <a:avLst/>
          </a:prstGeom>
        </p:spPr>
        <p:txBody>
          <a:bodyPr anchor="t" rtlCol="false" tIns="0" lIns="0" bIns="0" rIns="0">
            <a:spAutoFit/>
          </a:bodyPr>
          <a:lstStyle/>
          <a:p>
            <a:pPr algn="ctr">
              <a:lnSpc>
                <a:spcPts val="3582"/>
              </a:lnSpc>
              <a:spcBef>
                <a:spcPct val="0"/>
              </a:spcBef>
            </a:pPr>
            <a:r>
              <a:rPr lang="en-US" sz="2559">
                <a:solidFill>
                  <a:srgbClr val="000000"/>
                </a:solidFill>
                <a:latin typeface="Times New Roman"/>
                <a:ea typeface="Times New Roman"/>
                <a:cs typeface="Times New Roman"/>
                <a:sym typeface="Times New Roman"/>
              </a:rPr>
              <a:t>RESİM PAYLAŞMA FONKSİYONU</a:t>
            </a:r>
          </a:p>
        </p:txBody>
      </p:sp>
      <p:grpSp>
        <p:nvGrpSpPr>
          <p:cNvPr name="Group 32" id="32"/>
          <p:cNvGrpSpPr/>
          <p:nvPr/>
        </p:nvGrpSpPr>
        <p:grpSpPr>
          <a:xfrm rot="0">
            <a:off x="14509659" y="3435909"/>
            <a:ext cx="1235692" cy="1350968"/>
            <a:chOff x="0" y="0"/>
            <a:chExt cx="743445" cy="812800"/>
          </a:xfrm>
        </p:grpSpPr>
        <p:sp>
          <p:nvSpPr>
            <p:cNvPr name="Freeform 33" id="33"/>
            <p:cNvSpPr/>
            <p:nvPr/>
          </p:nvSpPr>
          <p:spPr>
            <a:xfrm flipH="false" flipV="false" rot="0">
              <a:off x="0" y="0"/>
              <a:ext cx="743445" cy="812800"/>
            </a:xfrm>
            <a:custGeom>
              <a:avLst/>
              <a:gdLst/>
              <a:ahLst/>
              <a:cxnLst/>
              <a:rect r="r" b="b" t="t" l="l"/>
              <a:pathLst>
                <a:path h="812800" w="743445">
                  <a:moveTo>
                    <a:pt x="371723" y="0"/>
                  </a:moveTo>
                  <a:cubicBezTo>
                    <a:pt x="166426" y="0"/>
                    <a:pt x="0" y="181951"/>
                    <a:pt x="0" y="406400"/>
                  </a:cubicBezTo>
                  <a:cubicBezTo>
                    <a:pt x="0" y="630849"/>
                    <a:pt x="166426" y="812800"/>
                    <a:pt x="371723" y="812800"/>
                  </a:cubicBezTo>
                  <a:cubicBezTo>
                    <a:pt x="577019" y="812800"/>
                    <a:pt x="743445" y="630849"/>
                    <a:pt x="743445" y="406400"/>
                  </a:cubicBezTo>
                  <a:cubicBezTo>
                    <a:pt x="743445" y="181951"/>
                    <a:pt x="577019" y="0"/>
                    <a:pt x="371723" y="0"/>
                  </a:cubicBezTo>
                  <a:close/>
                </a:path>
              </a:pathLst>
            </a:custGeom>
            <a:solidFill>
              <a:srgbClr val="FF914D"/>
            </a:solidFill>
          </p:spPr>
        </p:sp>
        <p:sp>
          <p:nvSpPr>
            <p:cNvPr name="TextBox 34" id="34"/>
            <p:cNvSpPr txBox="true"/>
            <p:nvPr/>
          </p:nvSpPr>
          <p:spPr>
            <a:xfrm>
              <a:off x="69698" y="0"/>
              <a:ext cx="604049" cy="736600"/>
            </a:xfrm>
            <a:prstGeom prst="rect">
              <a:avLst/>
            </a:prstGeom>
          </p:spPr>
          <p:txBody>
            <a:bodyPr anchor="ctr" rtlCol="false" tIns="50800" lIns="50800" bIns="50800" rIns="50800"/>
            <a:lstStyle/>
            <a:p>
              <a:pPr algn="ctr">
                <a:lnSpc>
                  <a:spcPts val="2659"/>
                </a:lnSpc>
                <a:spcBef>
                  <a:spcPct val="0"/>
                </a:spcBef>
              </a:pPr>
            </a:p>
          </p:txBody>
        </p:sp>
      </p:grpSp>
      <p:sp>
        <p:nvSpPr>
          <p:cNvPr name="AutoShape 35" id="35"/>
          <p:cNvSpPr/>
          <p:nvPr/>
        </p:nvSpPr>
        <p:spPr>
          <a:xfrm>
            <a:off x="12996185" y="4111393"/>
            <a:ext cx="1513474" cy="0"/>
          </a:xfrm>
          <a:prstGeom prst="line">
            <a:avLst/>
          </a:prstGeom>
          <a:ln cap="flat" w="38100">
            <a:solidFill>
              <a:srgbClr val="000000"/>
            </a:solidFill>
            <a:prstDash val="sysDash"/>
            <a:headEnd type="none" len="sm" w="sm"/>
            <a:tailEnd type="none" len="sm" w="sm"/>
          </a:ln>
        </p:spPr>
      </p:sp>
      <p:sp>
        <p:nvSpPr>
          <p:cNvPr name="TextBox 36" id="36"/>
          <p:cNvSpPr txBox="true"/>
          <p:nvPr/>
        </p:nvSpPr>
        <p:spPr>
          <a:xfrm rot="0">
            <a:off x="13686542" y="1727158"/>
            <a:ext cx="3010781" cy="1699227"/>
          </a:xfrm>
          <a:prstGeom prst="rect">
            <a:avLst/>
          </a:prstGeom>
        </p:spPr>
        <p:txBody>
          <a:bodyPr anchor="t" rtlCol="false" tIns="0" lIns="0" bIns="0" rIns="0">
            <a:spAutoFit/>
          </a:bodyPr>
          <a:lstStyle/>
          <a:p>
            <a:pPr algn="ctr">
              <a:lnSpc>
                <a:spcPts val="4392"/>
              </a:lnSpc>
              <a:spcBef>
                <a:spcPct val="0"/>
              </a:spcBef>
            </a:pPr>
            <a:r>
              <a:rPr lang="en-US" sz="3137">
                <a:solidFill>
                  <a:srgbClr val="000000"/>
                </a:solidFill>
                <a:latin typeface="Times New Roman"/>
                <a:ea typeface="Times New Roman"/>
                <a:cs typeface="Times New Roman"/>
                <a:sym typeface="Times New Roman"/>
              </a:rPr>
              <a:t>RESİM İNDİRME FONKSİYONU</a:t>
            </a:r>
          </a:p>
        </p:txBody>
      </p:sp>
      <p:grpSp>
        <p:nvGrpSpPr>
          <p:cNvPr name="Group 37" id="37"/>
          <p:cNvGrpSpPr/>
          <p:nvPr/>
        </p:nvGrpSpPr>
        <p:grpSpPr>
          <a:xfrm rot="0">
            <a:off x="14601401" y="7521032"/>
            <a:ext cx="1350968" cy="1350968"/>
            <a:chOff x="0" y="0"/>
            <a:chExt cx="812800" cy="812800"/>
          </a:xfrm>
        </p:grpSpPr>
        <p:sp>
          <p:nvSpPr>
            <p:cNvPr name="Freeform 38" id="3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3131"/>
            </a:solidFill>
          </p:spPr>
        </p:sp>
        <p:sp>
          <p:nvSpPr>
            <p:cNvPr name="TextBox 39" id="39"/>
            <p:cNvSpPr txBox="true"/>
            <p:nvPr/>
          </p:nvSpPr>
          <p:spPr>
            <a:xfrm>
              <a:off x="76200" y="0"/>
              <a:ext cx="660400" cy="736600"/>
            </a:xfrm>
            <a:prstGeom prst="rect">
              <a:avLst/>
            </a:prstGeom>
          </p:spPr>
          <p:txBody>
            <a:bodyPr anchor="ctr" rtlCol="false" tIns="50800" lIns="50800" bIns="50800" rIns="50800"/>
            <a:lstStyle/>
            <a:p>
              <a:pPr algn="ctr">
                <a:lnSpc>
                  <a:spcPts val="2659"/>
                </a:lnSpc>
                <a:spcBef>
                  <a:spcPct val="0"/>
                </a:spcBef>
              </a:pPr>
            </a:p>
          </p:txBody>
        </p:sp>
      </p:grpSp>
      <p:sp>
        <p:nvSpPr>
          <p:cNvPr name="TextBox 40" id="40"/>
          <p:cNvSpPr txBox="true"/>
          <p:nvPr/>
        </p:nvSpPr>
        <p:spPr>
          <a:xfrm rot="0">
            <a:off x="13969595" y="8753170"/>
            <a:ext cx="2860488" cy="1147530"/>
          </a:xfrm>
          <a:prstGeom prst="rect">
            <a:avLst/>
          </a:prstGeom>
        </p:spPr>
        <p:txBody>
          <a:bodyPr anchor="t" rtlCol="false" tIns="0" lIns="0" bIns="0" rIns="0">
            <a:spAutoFit/>
          </a:bodyPr>
          <a:lstStyle/>
          <a:p>
            <a:pPr algn="ctr">
              <a:lnSpc>
                <a:spcPts val="4392"/>
              </a:lnSpc>
              <a:spcBef>
                <a:spcPct val="0"/>
              </a:spcBef>
            </a:pPr>
            <a:r>
              <a:rPr lang="en-US" sz="3137">
                <a:solidFill>
                  <a:srgbClr val="000000"/>
                </a:solidFill>
                <a:latin typeface="Times New Roman"/>
                <a:ea typeface="Times New Roman"/>
                <a:cs typeface="Times New Roman"/>
                <a:sym typeface="Times New Roman"/>
              </a:rPr>
              <a:t>MESAJLAŞMA TASARIMI</a:t>
            </a:r>
          </a:p>
        </p:txBody>
      </p:sp>
      <p:sp>
        <p:nvSpPr>
          <p:cNvPr name="AutoShape 41" id="41"/>
          <p:cNvSpPr/>
          <p:nvPr/>
        </p:nvSpPr>
        <p:spPr>
          <a:xfrm flipV="true">
            <a:off x="12288344" y="8196516"/>
            <a:ext cx="2313057" cy="29677"/>
          </a:xfrm>
          <a:prstGeom prst="line">
            <a:avLst/>
          </a:prstGeom>
          <a:ln cap="flat" w="38100">
            <a:solidFill>
              <a:srgbClr val="000000"/>
            </a:solidFill>
            <a:prstDash val="sysDash"/>
            <a:headEnd type="none" len="sm" w="sm"/>
            <a:tailEnd type="none" len="sm" w="sm"/>
          </a:ln>
        </p:spPr>
      </p:sp>
      <p:sp>
        <p:nvSpPr>
          <p:cNvPr name="TextBox 42" id="42"/>
          <p:cNvSpPr txBox="true"/>
          <p:nvPr/>
        </p:nvSpPr>
        <p:spPr>
          <a:xfrm rot="0">
            <a:off x="6013936" y="38004"/>
            <a:ext cx="6260127" cy="1387799"/>
          </a:xfrm>
          <a:prstGeom prst="rect">
            <a:avLst/>
          </a:prstGeom>
        </p:spPr>
        <p:txBody>
          <a:bodyPr anchor="t" rtlCol="false" tIns="0" lIns="0" bIns="0" rIns="0">
            <a:spAutoFit/>
          </a:bodyPr>
          <a:lstStyle/>
          <a:p>
            <a:pPr algn="ctr">
              <a:lnSpc>
                <a:spcPts val="10132"/>
              </a:lnSpc>
              <a:spcBef>
                <a:spcPct val="0"/>
              </a:spcBef>
            </a:pPr>
            <a:r>
              <a:rPr lang="en-US" sz="7237">
                <a:solidFill>
                  <a:srgbClr val="38B6FF"/>
                </a:solidFill>
                <a:latin typeface="Times New Roman"/>
                <a:ea typeface="Times New Roman"/>
                <a:cs typeface="Times New Roman"/>
                <a:sym typeface="Times New Roman"/>
              </a:rPr>
              <a:t>BRANCH</a:t>
            </a:r>
          </a:p>
        </p:txBody>
      </p:sp>
    </p:spTree>
  </p:cSld>
  <p:clrMapOvr>
    <a:masterClrMapping/>
  </p:clrMapOvr>
</p:sld>
</file>

<file path=ppt/slides/slide5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AutoShape 3" id="3"/>
          <p:cNvSpPr/>
          <p:nvPr/>
        </p:nvSpPr>
        <p:spPr>
          <a:xfrm>
            <a:off x="8801846" y="3836505"/>
            <a:ext cx="1081456" cy="3271494"/>
          </a:xfrm>
          <a:prstGeom prst="line">
            <a:avLst/>
          </a:prstGeom>
          <a:ln cap="flat" w="38100">
            <a:solidFill>
              <a:srgbClr val="000000"/>
            </a:solidFill>
            <a:prstDash val="sysDash"/>
            <a:headEnd type="none" len="sm" w="sm"/>
            <a:tailEnd type="none" len="sm" w="sm"/>
          </a:ln>
        </p:spPr>
      </p:sp>
      <p:grpSp>
        <p:nvGrpSpPr>
          <p:cNvPr name="Group 4" id="4"/>
          <p:cNvGrpSpPr/>
          <p:nvPr/>
        </p:nvGrpSpPr>
        <p:grpSpPr>
          <a:xfrm rot="0">
            <a:off x="9883301" y="6459882"/>
            <a:ext cx="1296232" cy="1296232"/>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3131"/>
            </a:solidFill>
          </p:spPr>
        </p:sp>
        <p:sp>
          <p:nvSpPr>
            <p:cNvPr name="TextBox 6" id="6"/>
            <p:cNvSpPr txBox="true"/>
            <p:nvPr/>
          </p:nvSpPr>
          <p:spPr>
            <a:xfrm>
              <a:off x="76200" y="0"/>
              <a:ext cx="660400" cy="736600"/>
            </a:xfrm>
            <a:prstGeom prst="rect">
              <a:avLst/>
            </a:prstGeom>
          </p:spPr>
          <p:txBody>
            <a:bodyPr anchor="ctr" rtlCol="false" tIns="50800" lIns="50800" bIns="50800" rIns="50800"/>
            <a:lstStyle/>
            <a:p>
              <a:pPr algn="ctr">
                <a:lnSpc>
                  <a:spcPts val="2659"/>
                </a:lnSpc>
                <a:spcBef>
                  <a:spcPct val="0"/>
                </a:spcBef>
              </a:pPr>
            </a:p>
          </p:txBody>
        </p:sp>
      </p:grpSp>
      <p:sp>
        <p:nvSpPr>
          <p:cNvPr name="TextBox 7" id="7"/>
          <p:cNvSpPr txBox="true"/>
          <p:nvPr/>
        </p:nvSpPr>
        <p:spPr>
          <a:xfrm rot="0">
            <a:off x="8944510" y="7637082"/>
            <a:ext cx="3173814" cy="1106053"/>
          </a:xfrm>
          <a:prstGeom prst="rect">
            <a:avLst/>
          </a:prstGeom>
        </p:spPr>
        <p:txBody>
          <a:bodyPr anchor="t" rtlCol="false" tIns="0" lIns="0" bIns="0" rIns="0">
            <a:spAutoFit/>
          </a:bodyPr>
          <a:lstStyle/>
          <a:p>
            <a:pPr algn="ctr">
              <a:lnSpc>
                <a:spcPts val="4214"/>
              </a:lnSpc>
              <a:spcBef>
                <a:spcPct val="0"/>
              </a:spcBef>
            </a:pPr>
            <a:r>
              <a:rPr lang="en-US" sz="3010">
                <a:solidFill>
                  <a:srgbClr val="000000"/>
                </a:solidFill>
                <a:latin typeface="Times New Roman"/>
                <a:ea typeface="Times New Roman"/>
                <a:cs typeface="Times New Roman"/>
                <a:sym typeface="Times New Roman"/>
              </a:rPr>
              <a:t>MESAJLAŞMA FONKSİYONU</a:t>
            </a:r>
          </a:p>
        </p:txBody>
      </p:sp>
      <p:grpSp>
        <p:nvGrpSpPr>
          <p:cNvPr name="Group 8" id="8"/>
          <p:cNvGrpSpPr/>
          <p:nvPr/>
        </p:nvGrpSpPr>
        <p:grpSpPr>
          <a:xfrm rot="0">
            <a:off x="1122297" y="2540273"/>
            <a:ext cx="1185627" cy="1296232"/>
            <a:chOff x="0" y="0"/>
            <a:chExt cx="743445" cy="812800"/>
          </a:xfrm>
        </p:grpSpPr>
        <p:sp>
          <p:nvSpPr>
            <p:cNvPr name="Freeform 9" id="9"/>
            <p:cNvSpPr/>
            <p:nvPr/>
          </p:nvSpPr>
          <p:spPr>
            <a:xfrm flipH="false" flipV="false" rot="0">
              <a:off x="0" y="0"/>
              <a:ext cx="743445" cy="812800"/>
            </a:xfrm>
            <a:custGeom>
              <a:avLst/>
              <a:gdLst/>
              <a:ahLst/>
              <a:cxnLst/>
              <a:rect r="r" b="b" t="t" l="l"/>
              <a:pathLst>
                <a:path h="812800" w="743445">
                  <a:moveTo>
                    <a:pt x="371723" y="0"/>
                  </a:moveTo>
                  <a:cubicBezTo>
                    <a:pt x="166426" y="0"/>
                    <a:pt x="0" y="181951"/>
                    <a:pt x="0" y="406400"/>
                  </a:cubicBezTo>
                  <a:cubicBezTo>
                    <a:pt x="0" y="630849"/>
                    <a:pt x="166426" y="812800"/>
                    <a:pt x="371723" y="812800"/>
                  </a:cubicBezTo>
                  <a:cubicBezTo>
                    <a:pt x="577019" y="812800"/>
                    <a:pt x="743445" y="630849"/>
                    <a:pt x="743445" y="406400"/>
                  </a:cubicBezTo>
                  <a:cubicBezTo>
                    <a:pt x="743445" y="181951"/>
                    <a:pt x="577019" y="0"/>
                    <a:pt x="371723" y="0"/>
                  </a:cubicBezTo>
                  <a:close/>
                </a:path>
              </a:pathLst>
            </a:custGeom>
            <a:solidFill>
              <a:srgbClr val="FF914D"/>
            </a:solidFill>
          </p:spPr>
        </p:sp>
        <p:sp>
          <p:nvSpPr>
            <p:cNvPr name="TextBox 10" id="10"/>
            <p:cNvSpPr txBox="true"/>
            <p:nvPr/>
          </p:nvSpPr>
          <p:spPr>
            <a:xfrm>
              <a:off x="69698" y="0"/>
              <a:ext cx="604049" cy="736600"/>
            </a:xfrm>
            <a:prstGeom prst="rect">
              <a:avLst/>
            </a:prstGeom>
          </p:spPr>
          <p:txBody>
            <a:bodyPr anchor="ctr" rtlCol="false" tIns="50800" lIns="50800" bIns="50800" rIns="50800"/>
            <a:lstStyle/>
            <a:p>
              <a:pPr algn="ctr">
                <a:lnSpc>
                  <a:spcPts val="2659"/>
                </a:lnSpc>
                <a:spcBef>
                  <a:spcPct val="0"/>
                </a:spcBef>
              </a:pPr>
            </a:p>
          </p:txBody>
        </p:sp>
      </p:grpSp>
      <p:grpSp>
        <p:nvGrpSpPr>
          <p:cNvPr name="Group 11" id="11"/>
          <p:cNvGrpSpPr/>
          <p:nvPr/>
        </p:nvGrpSpPr>
        <p:grpSpPr>
          <a:xfrm rot="0">
            <a:off x="3369179" y="2540273"/>
            <a:ext cx="1185627" cy="1296232"/>
            <a:chOff x="0" y="0"/>
            <a:chExt cx="743445" cy="812800"/>
          </a:xfrm>
        </p:grpSpPr>
        <p:sp>
          <p:nvSpPr>
            <p:cNvPr name="Freeform 12" id="12"/>
            <p:cNvSpPr/>
            <p:nvPr/>
          </p:nvSpPr>
          <p:spPr>
            <a:xfrm flipH="false" flipV="false" rot="0">
              <a:off x="0" y="0"/>
              <a:ext cx="743445" cy="812800"/>
            </a:xfrm>
            <a:custGeom>
              <a:avLst/>
              <a:gdLst/>
              <a:ahLst/>
              <a:cxnLst/>
              <a:rect r="r" b="b" t="t" l="l"/>
              <a:pathLst>
                <a:path h="812800" w="743445">
                  <a:moveTo>
                    <a:pt x="371723" y="0"/>
                  </a:moveTo>
                  <a:cubicBezTo>
                    <a:pt x="166426" y="0"/>
                    <a:pt x="0" y="181951"/>
                    <a:pt x="0" y="406400"/>
                  </a:cubicBezTo>
                  <a:cubicBezTo>
                    <a:pt x="0" y="630849"/>
                    <a:pt x="166426" y="812800"/>
                    <a:pt x="371723" y="812800"/>
                  </a:cubicBezTo>
                  <a:cubicBezTo>
                    <a:pt x="577019" y="812800"/>
                    <a:pt x="743445" y="630849"/>
                    <a:pt x="743445" y="406400"/>
                  </a:cubicBezTo>
                  <a:cubicBezTo>
                    <a:pt x="743445" y="181951"/>
                    <a:pt x="577019" y="0"/>
                    <a:pt x="371723" y="0"/>
                  </a:cubicBezTo>
                  <a:close/>
                </a:path>
              </a:pathLst>
            </a:custGeom>
            <a:solidFill>
              <a:srgbClr val="FF914D"/>
            </a:solidFill>
          </p:spPr>
        </p:sp>
        <p:sp>
          <p:nvSpPr>
            <p:cNvPr name="TextBox 13" id="13"/>
            <p:cNvSpPr txBox="true"/>
            <p:nvPr/>
          </p:nvSpPr>
          <p:spPr>
            <a:xfrm>
              <a:off x="69698" y="0"/>
              <a:ext cx="604049" cy="736600"/>
            </a:xfrm>
            <a:prstGeom prst="rect">
              <a:avLst/>
            </a:prstGeom>
          </p:spPr>
          <p:txBody>
            <a:bodyPr anchor="ctr" rtlCol="false" tIns="50800" lIns="50800" bIns="50800" rIns="50800"/>
            <a:lstStyle/>
            <a:p>
              <a:pPr algn="ctr">
                <a:lnSpc>
                  <a:spcPts val="2659"/>
                </a:lnSpc>
                <a:spcBef>
                  <a:spcPct val="0"/>
                </a:spcBef>
              </a:pPr>
            </a:p>
          </p:txBody>
        </p:sp>
      </p:grpSp>
      <p:sp>
        <p:nvSpPr>
          <p:cNvPr name="AutoShape 14" id="14"/>
          <p:cNvSpPr/>
          <p:nvPr/>
        </p:nvSpPr>
        <p:spPr>
          <a:xfrm flipV="true">
            <a:off x="2307924" y="3188389"/>
            <a:ext cx="1061256" cy="0"/>
          </a:xfrm>
          <a:prstGeom prst="line">
            <a:avLst/>
          </a:prstGeom>
          <a:ln cap="flat" w="38100">
            <a:solidFill>
              <a:srgbClr val="000000"/>
            </a:solidFill>
            <a:prstDash val="sysDash"/>
            <a:headEnd type="none" len="sm" w="sm"/>
            <a:tailEnd type="none" len="sm" w="sm"/>
          </a:ln>
        </p:spPr>
      </p:sp>
      <p:sp>
        <p:nvSpPr>
          <p:cNvPr name="TextBox 15" id="15"/>
          <p:cNvSpPr txBox="true"/>
          <p:nvPr/>
        </p:nvSpPr>
        <p:spPr>
          <a:xfrm rot="0">
            <a:off x="236821" y="3712680"/>
            <a:ext cx="2956579" cy="1106053"/>
          </a:xfrm>
          <a:prstGeom prst="rect">
            <a:avLst/>
          </a:prstGeom>
        </p:spPr>
        <p:txBody>
          <a:bodyPr anchor="t" rtlCol="false" tIns="0" lIns="0" bIns="0" rIns="0">
            <a:spAutoFit/>
          </a:bodyPr>
          <a:lstStyle/>
          <a:p>
            <a:pPr algn="ctr">
              <a:lnSpc>
                <a:spcPts val="4214"/>
              </a:lnSpc>
              <a:spcBef>
                <a:spcPct val="0"/>
              </a:spcBef>
            </a:pPr>
            <a:r>
              <a:rPr lang="en-US" sz="3010">
                <a:solidFill>
                  <a:srgbClr val="000000"/>
                </a:solidFill>
                <a:latin typeface="Times New Roman"/>
                <a:ea typeface="Times New Roman"/>
                <a:cs typeface="Times New Roman"/>
                <a:sym typeface="Times New Roman"/>
              </a:rPr>
              <a:t>ARAYÜZ TASARLANDI</a:t>
            </a:r>
          </a:p>
        </p:txBody>
      </p:sp>
      <p:sp>
        <p:nvSpPr>
          <p:cNvPr name="TextBox 16" id="16"/>
          <p:cNvSpPr txBox="true"/>
          <p:nvPr/>
        </p:nvSpPr>
        <p:spPr>
          <a:xfrm rot="0">
            <a:off x="2706792" y="905291"/>
            <a:ext cx="2510401" cy="1635398"/>
          </a:xfrm>
          <a:prstGeom prst="rect">
            <a:avLst/>
          </a:prstGeom>
        </p:spPr>
        <p:txBody>
          <a:bodyPr anchor="t" rtlCol="false" tIns="0" lIns="0" bIns="0" rIns="0">
            <a:spAutoFit/>
          </a:bodyPr>
          <a:lstStyle/>
          <a:p>
            <a:pPr algn="ctr">
              <a:lnSpc>
                <a:spcPts val="4214"/>
              </a:lnSpc>
              <a:spcBef>
                <a:spcPct val="0"/>
              </a:spcBef>
            </a:pPr>
            <a:r>
              <a:rPr lang="en-US" sz="3010">
                <a:solidFill>
                  <a:srgbClr val="000000"/>
                </a:solidFill>
                <a:latin typeface="Times New Roman"/>
                <a:ea typeface="Times New Roman"/>
                <a:cs typeface="Times New Roman"/>
                <a:sym typeface="Times New Roman"/>
              </a:rPr>
              <a:t>GİRİŞ EKRANI  YAPILDI</a:t>
            </a:r>
          </a:p>
        </p:txBody>
      </p:sp>
      <p:grpSp>
        <p:nvGrpSpPr>
          <p:cNvPr name="Group 17" id="17"/>
          <p:cNvGrpSpPr/>
          <p:nvPr/>
        </p:nvGrpSpPr>
        <p:grpSpPr>
          <a:xfrm rot="0">
            <a:off x="5613047" y="2540273"/>
            <a:ext cx="1185627" cy="1296232"/>
            <a:chOff x="0" y="0"/>
            <a:chExt cx="743445" cy="812800"/>
          </a:xfrm>
        </p:grpSpPr>
        <p:sp>
          <p:nvSpPr>
            <p:cNvPr name="Freeform 18" id="18"/>
            <p:cNvSpPr/>
            <p:nvPr/>
          </p:nvSpPr>
          <p:spPr>
            <a:xfrm flipH="false" flipV="false" rot="0">
              <a:off x="0" y="0"/>
              <a:ext cx="743445" cy="812800"/>
            </a:xfrm>
            <a:custGeom>
              <a:avLst/>
              <a:gdLst/>
              <a:ahLst/>
              <a:cxnLst/>
              <a:rect r="r" b="b" t="t" l="l"/>
              <a:pathLst>
                <a:path h="812800" w="743445">
                  <a:moveTo>
                    <a:pt x="371723" y="0"/>
                  </a:moveTo>
                  <a:cubicBezTo>
                    <a:pt x="166426" y="0"/>
                    <a:pt x="0" y="181951"/>
                    <a:pt x="0" y="406400"/>
                  </a:cubicBezTo>
                  <a:cubicBezTo>
                    <a:pt x="0" y="630849"/>
                    <a:pt x="166426" y="812800"/>
                    <a:pt x="371723" y="812800"/>
                  </a:cubicBezTo>
                  <a:cubicBezTo>
                    <a:pt x="577019" y="812800"/>
                    <a:pt x="743445" y="630849"/>
                    <a:pt x="743445" y="406400"/>
                  </a:cubicBezTo>
                  <a:cubicBezTo>
                    <a:pt x="743445" y="181951"/>
                    <a:pt x="577019" y="0"/>
                    <a:pt x="371723" y="0"/>
                  </a:cubicBezTo>
                  <a:close/>
                </a:path>
              </a:pathLst>
            </a:custGeom>
            <a:solidFill>
              <a:srgbClr val="FF914D"/>
            </a:solidFill>
          </p:spPr>
        </p:sp>
        <p:sp>
          <p:nvSpPr>
            <p:cNvPr name="TextBox 19" id="19"/>
            <p:cNvSpPr txBox="true"/>
            <p:nvPr/>
          </p:nvSpPr>
          <p:spPr>
            <a:xfrm>
              <a:off x="69698" y="0"/>
              <a:ext cx="604049" cy="736600"/>
            </a:xfrm>
            <a:prstGeom prst="rect">
              <a:avLst/>
            </a:prstGeom>
          </p:spPr>
          <p:txBody>
            <a:bodyPr anchor="ctr" rtlCol="false" tIns="50800" lIns="50800" bIns="50800" rIns="50800"/>
            <a:lstStyle/>
            <a:p>
              <a:pPr algn="ctr">
                <a:lnSpc>
                  <a:spcPts val="2659"/>
                </a:lnSpc>
                <a:spcBef>
                  <a:spcPct val="0"/>
                </a:spcBef>
              </a:pPr>
            </a:p>
          </p:txBody>
        </p:sp>
      </p:grpSp>
      <p:grpSp>
        <p:nvGrpSpPr>
          <p:cNvPr name="Group 20" id="20"/>
          <p:cNvGrpSpPr/>
          <p:nvPr/>
        </p:nvGrpSpPr>
        <p:grpSpPr>
          <a:xfrm rot="0">
            <a:off x="8209032" y="2540273"/>
            <a:ext cx="1185627" cy="1296232"/>
            <a:chOff x="0" y="0"/>
            <a:chExt cx="743445" cy="812800"/>
          </a:xfrm>
        </p:grpSpPr>
        <p:sp>
          <p:nvSpPr>
            <p:cNvPr name="Freeform 21" id="21"/>
            <p:cNvSpPr/>
            <p:nvPr/>
          </p:nvSpPr>
          <p:spPr>
            <a:xfrm flipH="false" flipV="false" rot="0">
              <a:off x="0" y="0"/>
              <a:ext cx="743445" cy="812800"/>
            </a:xfrm>
            <a:custGeom>
              <a:avLst/>
              <a:gdLst/>
              <a:ahLst/>
              <a:cxnLst/>
              <a:rect r="r" b="b" t="t" l="l"/>
              <a:pathLst>
                <a:path h="812800" w="743445">
                  <a:moveTo>
                    <a:pt x="371723" y="0"/>
                  </a:moveTo>
                  <a:cubicBezTo>
                    <a:pt x="166426" y="0"/>
                    <a:pt x="0" y="181951"/>
                    <a:pt x="0" y="406400"/>
                  </a:cubicBezTo>
                  <a:cubicBezTo>
                    <a:pt x="0" y="630849"/>
                    <a:pt x="166426" y="812800"/>
                    <a:pt x="371723" y="812800"/>
                  </a:cubicBezTo>
                  <a:cubicBezTo>
                    <a:pt x="577019" y="812800"/>
                    <a:pt x="743445" y="630849"/>
                    <a:pt x="743445" y="406400"/>
                  </a:cubicBezTo>
                  <a:cubicBezTo>
                    <a:pt x="743445" y="181951"/>
                    <a:pt x="577019" y="0"/>
                    <a:pt x="371723" y="0"/>
                  </a:cubicBezTo>
                  <a:close/>
                </a:path>
              </a:pathLst>
            </a:custGeom>
            <a:solidFill>
              <a:srgbClr val="FF914D"/>
            </a:solidFill>
          </p:spPr>
        </p:sp>
        <p:sp>
          <p:nvSpPr>
            <p:cNvPr name="TextBox 22" id="22"/>
            <p:cNvSpPr txBox="true"/>
            <p:nvPr/>
          </p:nvSpPr>
          <p:spPr>
            <a:xfrm>
              <a:off x="69698" y="0"/>
              <a:ext cx="604049" cy="736600"/>
            </a:xfrm>
            <a:prstGeom prst="rect">
              <a:avLst/>
            </a:prstGeom>
          </p:spPr>
          <p:txBody>
            <a:bodyPr anchor="ctr" rtlCol="false" tIns="50800" lIns="50800" bIns="50800" rIns="50800"/>
            <a:lstStyle/>
            <a:p>
              <a:pPr algn="ctr">
                <a:lnSpc>
                  <a:spcPts val="2659"/>
                </a:lnSpc>
                <a:spcBef>
                  <a:spcPct val="0"/>
                </a:spcBef>
              </a:pPr>
            </a:p>
          </p:txBody>
        </p:sp>
      </p:grpSp>
      <p:sp>
        <p:nvSpPr>
          <p:cNvPr name="AutoShape 23" id="23"/>
          <p:cNvSpPr/>
          <p:nvPr/>
        </p:nvSpPr>
        <p:spPr>
          <a:xfrm flipV="true">
            <a:off x="6798674" y="3188389"/>
            <a:ext cx="1410358" cy="0"/>
          </a:xfrm>
          <a:prstGeom prst="line">
            <a:avLst/>
          </a:prstGeom>
          <a:ln cap="flat" w="38100">
            <a:solidFill>
              <a:srgbClr val="000000"/>
            </a:solidFill>
            <a:prstDash val="sysDash"/>
            <a:headEnd type="none" len="sm" w="sm"/>
            <a:tailEnd type="none" len="sm" w="sm"/>
          </a:ln>
        </p:spPr>
      </p:sp>
      <p:sp>
        <p:nvSpPr>
          <p:cNvPr name="TextBox 24" id="24"/>
          <p:cNvSpPr txBox="true"/>
          <p:nvPr/>
        </p:nvSpPr>
        <p:spPr>
          <a:xfrm rot="0">
            <a:off x="5040581" y="3712680"/>
            <a:ext cx="2678348" cy="1106053"/>
          </a:xfrm>
          <a:prstGeom prst="rect">
            <a:avLst/>
          </a:prstGeom>
        </p:spPr>
        <p:txBody>
          <a:bodyPr anchor="t" rtlCol="false" tIns="0" lIns="0" bIns="0" rIns="0">
            <a:spAutoFit/>
          </a:bodyPr>
          <a:lstStyle/>
          <a:p>
            <a:pPr algn="ctr">
              <a:lnSpc>
                <a:spcPts val="4214"/>
              </a:lnSpc>
              <a:spcBef>
                <a:spcPct val="0"/>
              </a:spcBef>
            </a:pPr>
            <a:r>
              <a:rPr lang="en-US" sz="3010">
                <a:solidFill>
                  <a:srgbClr val="000000"/>
                </a:solidFill>
                <a:latin typeface="Times New Roman"/>
                <a:ea typeface="Times New Roman"/>
                <a:cs typeface="Times New Roman"/>
                <a:sym typeface="Times New Roman"/>
              </a:rPr>
              <a:t>VERİ TABANI BAĞLANTISI</a:t>
            </a:r>
          </a:p>
        </p:txBody>
      </p:sp>
      <p:sp>
        <p:nvSpPr>
          <p:cNvPr name="TextBox 25" id="25"/>
          <p:cNvSpPr txBox="true"/>
          <p:nvPr/>
        </p:nvSpPr>
        <p:spPr>
          <a:xfrm rot="0">
            <a:off x="7546645" y="1434219"/>
            <a:ext cx="2788632" cy="1106053"/>
          </a:xfrm>
          <a:prstGeom prst="rect">
            <a:avLst/>
          </a:prstGeom>
        </p:spPr>
        <p:txBody>
          <a:bodyPr anchor="t" rtlCol="false" tIns="0" lIns="0" bIns="0" rIns="0">
            <a:spAutoFit/>
          </a:bodyPr>
          <a:lstStyle/>
          <a:p>
            <a:pPr algn="ctr">
              <a:lnSpc>
                <a:spcPts val="4214"/>
              </a:lnSpc>
              <a:spcBef>
                <a:spcPct val="0"/>
              </a:spcBef>
            </a:pPr>
            <a:r>
              <a:rPr lang="en-US" sz="3010">
                <a:solidFill>
                  <a:srgbClr val="000000"/>
                </a:solidFill>
                <a:latin typeface="Times New Roman"/>
                <a:ea typeface="Times New Roman"/>
                <a:cs typeface="Times New Roman"/>
                <a:sym typeface="Times New Roman"/>
              </a:rPr>
              <a:t>ÇIKIŞ FONKSİYONU</a:t>
            </a:r>
          </a:p>
        </p:txBody>
      </p:sp>
      <p:sp>
        <p:nvSpPr>
          <p:cNvPr name="AutoShape 26" id="26"/>
          <p:cNvSpPr/>
          <p:nvPr/>
        </p:nvSpPr>
        <p:spPr>
          <a:xfrm>
            <a:off x="4554806" y="3188389"/>
            <a:ext cx="1058241" cy="0"/>
          </a:xfrm>
          <a:prstGeom prst="line">
            <a:avLst/>
          </a:prstGeom>
          <a:ln cap="flat" w="38100">
            <a:solidFill>
              <a:srgbClr val="000000"/>
            </a:solidFill>
            <a:prstDash val="sysDash"/>
            <a:headEnd type="none" len="sm" w="sm"/>
            <a:tailEnd type="none" len="sm" w="sm"/>
          </a:ln>
        </p:spPr>
      </p:sp>
      <p:grpSp>
        <p:nvGrpSpPr>
          <p:cNvPr name="Group 27" id="27"/>
          <p:cNvGrpSpPr/>
          <p:nvPr/>
        </p:nvGrpSpPr>
        <p:grpSpPr>
          <a:xfrm rot="0">
            <a:off x="10846813" y="2540273"/>
            <a:ext cx="1185627" cy="1296232"/>
            <a:chOff x="0" y="0"/>
            <a:chExt cx="743445" cy="812800"/>
          </a:xfrm>
        </p:grpSpPr>
        <p:sp>
          <p:nvSpPr>
            <p:cNvPr name="Freeform 28" id="28"/>
            <p:cNvSpPr/>
            <p:nvPr/>
          </p:nvSpPr>
          <p:spPr>
            <a:xfrm flipH="false" flipV="false" rot="0">
              <a:off x="0" y="0"/>
              <a:ext cx="743445" cy="812800"/>
            </a:xfrm>
            <a:custGeom>
              <a:avLst/>
              <a:gdLst/>
              <a:ahLst/>
              <a:cxnLst/>
              <a:rect r="r" b="b" t="t" l="l"/>
              <a:pathLst>
                <a:path h="812800" w="743445">
                  <a:moveTo>
                    <a:pt x="371723" y="0"/>
                  </a:moveTo>
                  <a:cubicBezTo>
                    <a:pt x="166426" y="0"/>
                    <a:pt x="0" y="181951"/>
                    <a:pt x="0" y="406400"/>
                  </a:cubicBezTo>
                  <a:cubicBezTo>
                    <a:pt x="0" y="630849"/>
                    <a:pt x="166426" y="812800"/>
                    <a:pt x="371723" y="812800"/>
                  </a:cubicBezTo>
                  <a:cubicBezTo>
                    <a:pt x="577019" y="812800"/>
                    <a:pt x="743445" y="630849"/>
                    <a:pt x="743445" y="406400"/>
                  </a:cubicBezTo>
                  <a:cubicBezTo>
                    <a:pt x="743445" y="181951"/>
                    <a:pt x="577019" y="0"/>
                    <a:pt x="371723" y="0"/>
                  </a:cubicBezTo>
                  <a:close/>
                </a:path>
              </a:pathLst>
            </a:custGeom>
            <a:solidFill>
              <a:srgbClr val="FF914D"/>
            </a:solidFill>
          </p:spPr>
        </p:sp>
        <p:sp>
          <p:nvSpPr>
            <p:cNvPr name="TextBox 29" id="29"/>
            <p:cNvSpPr txBox="true"/>
            <p:nvPr/>
          </p:nvSpPr>
          <p:spPr>
            <a:xfrm>
              <a:off x="69698" y="0"/>
              <a:ext cx="604049" cy="736600"/>
            </a:xfrm>
            <a:prstGeom prst="rect">
              <a:avLst/>
            </a:prstGeom>
          </p:spPr>
          <p:txBody>
            <a:bodyPr anchor="ctr" rtlCol="false" tIns="50800" lIns="50800" bIns="50800" rIns="50800"/>
            <a:lstStyle/>
            <a:p>
              <a:pPr algn="ctr">
                <a:lnSpc>
                  <a:spcPts val="2659"/>
                </a:lnSpc>
                <a:spcBef>
                  <a:spcPct val="0"/>
                </a:spcBef>
              </a:pPr>
            </a:p>
          </p:txBody>
        </p:sp>
      </p:grpSp>
      <p:sp>
        <p:nvSpPr>
          <p:cNvPr name="AutoShape 30" id="30"/>
          <p:cNvSpPr/>
          <p:nvPr/>
        </p:nvSpPr>
        <p:spPr>
          <a:xfrm>
            <a:off x="9394659" y="3188389"/>
            <a:ext cx="1452154" cy="0"/>
          </a:xfrm>
          <a:prstGeom prst="line">
            <a:avLst/>
          </a:prstGeom>
          <a:ln cap="flat" w="38100">
            <a:solidFill>
              <a:srgbClr val="000000"/>
            </a:solidFill>
            <a:prstDash val="sysDash"/>
            <a:headEnd type="none" len="sm" w="sm"/>
            <a:tailEnd type="none" len="sm" w="sm"/>
          </a:ln>
        </p:spPr>
      </p:sp>
      <p:sp>
        <p:nvSpPr>
          <p:cNvPr name="TextBox 31" id="31"/>
          <p:cNvSpPr txBox="true"/>
          <p:nvPr/>
        </p:nvSpPr>
        <p:spPr>
          <a:xfrm rot="0">
            <a:off x="9816015" y="3684205"/>
            <a:ext cx="2823411" cy="1635398"/>
          </a:xfrm>
          <a:prstGeom prst="rect">
            <a:avLst/>
          </a:prstGeom>
        </p:spPr>
        <p:txBody>
          <a:bodyPr anchor="t" rtlCol="false" tIns="0" lIns="0" bIns="0" rIns="0">
            <a:spAutoFit/>
          </a:bodyPr>
          <a:lstStyle/>
          <a:p>
            <a:pPr algn="ctr">
              <a:lnSpc>
                <a:spcPts val="4214"/>
              </a:lnSpc>
              <a:spcBef>
                <a:spcPct val="0"/>
              </a:spcBef>
            </a:pPr>
            <a:r>
              <a:rPr lang="en-US" sz="3010">
                <a:solidFill>
                  <a:srgbClr val="000000"/>
                </a:solidFill>
                <a:latin typeface="Times New Roman"/>
                <a:ea typeface="Times New Roman"/>
                <a:cs typeface="Times New Roman"/>
                <a:sym typeface="Times New Roman"/>
              </a:rPr>
              <a:t>RESİM PAYLAŞMA FONKSİYONU</a:t>
            </a:r>
          </a:p>
        </p:txBody>
      </p:sp>
      <p:grpSp>
        <p:nvGrpSpPr>
          <p:cNvPr name="Group 32" id="32"/>
          <p:cNvGrpSpPr/>
          <p:nvPr/>
        </p:nvGrpSpPr>
        <p:grpSpPr>
          <a:xfrm rot="0">
            <a:off x="13484594" y="2540273"/>
            <a:ext cx="1185627" cy="1296232"/>
            <a:chOff x="0" y="0"/>
            <a:chExt cx="743445" cy="812800"/>
          </a:xfrm>
        </p:grpSpPr>
        <p:sp>
          <p:nvSpPr>
            <p:cNvPr name="Freeform 33" id="33"/>
            <p:cNvSpPr/>
            <p:nvPr/>
          </p:nvSpPr>
          <p:spPr>
            <a:xfrm flipH="false" flipV="false" rot="0">
              <a:off x="0" y="0"/>
              <a:ext cx="743445" cy="812800"/>
            </a:xfrm>
            <a:custGeom>
              <a:avLst/>
              <a:gdLst/>
              <a:ahLst/>
              <a:cxnLst/>
              <a:rect r="r" b="b" t="t" l="l"/>
              <a:pathLst>
                <a:path h="812800" w="743445">
                  <a:moveTo>
                    <a:pt x="371723" y="0"/>
                  </a:moveTo>
                  <a:cubicBezTo>
                    <a:pt x="166426" y="0"/>
                    <a:pt x="0" y="181951"/>
                    <a:pt x="0" y="406400"/>
                  </a:cubicBezTo>
                  <a:cubicBezTo>
                    <a:pt x="0" y="630849"/>
                    <a:pt x="166426" y="812800"/>
                    <a:pt x="371723" y="812800"/>
                  </a:cubicBezTo>
                  <a:cubicBezTo>
                    <a:pt x="577019" y="812800"/>
                    <a:pt x="743445" y="630849"/>
                    <a:pt x="743445" y="406400"/>
                  </a:cubicBezTo>
                  <a:cubicBezTo>
                    <a:pt x="743445" y="181951"/>
                    <a:pt x="577019" y="0"/>
                    <a:pt x="371723" y="0"/>
                  </a:cubicBezTo>
                  <a:close/>
                </a:path>
              </a:pathLst>
            </a:custGeom>
            <a:solidFill>
              <a:srgbClr val="FF914D"/>
            </a:solidFill>
          </p:spPr>
        </p:sp>
        <p:sp>
          <p:nvSpPr>
            <p:cNvPr name="TextBox 34" id="34"/>
            <p:cNvSpPr txBox="true"/>
            <p:nvPr/>
          </p:nvSpPr>
          <p:spPr>
            <a:xfrm>
              <a:off x="69698" y="0"/>
              <a:ext cx="604049" cy="736600"/>
            </a:xfrm>
            <a:prstGeom prst="rect">
              <a:avLst/>
            </a:prstGeom>
          </p:spPr>
          <p:txBody>
            <a:bodyPr anchor="ctr" rtlCol="false" tIns="50800" lIns="50800" bIns="50800" rIns="50800"/>
            <a:lstStyle/>
            <a:p>
              <a:pPr algn="ctr">
                <a:lnSpc>
                  <a:spcPts val="2659"/>
                </a:lnSpc>
                <a:spcBef>
                  <a:spcPct val="0"/>
                </a:spcBef>
              </a:pPr>
            </a:p>
          </p:txBody>
        </p:sp>
      </p:grpSp>
      <p:sp>
        <p:nvSpPr>
          <p:cNvPr name="AutoShape 35" id="35"/>
          <p:cNvSpPr/>
          <p:nvPr/>
        </p:nvSpPr>
        <p:spPr>
          <a:xfrm>
            <a:off x="12032440" y="3188389"/>
            <a:ext cx="1452154" cy="0"/>
          </a:xfrm>
          <a:prstGeom prst="line">
            <a:avLst/>
          </a:prstGeom>
          <a:ln cap="flat" w="38100">
            <a:solidFill>
              <a:srgbClr val="000000"/>
            </a:solidFill>
            <a:prstDash val="sysDash"/>
            <a:headEnd type="none" len="sm" w="sm"/>
            <a:tailEnd type="none" len="sm" w="sm"/>
          </a:ln>
        </p:spPr>
      </p:sp>
      <p:sp>
        <p:nvSpPr>
          <p:cNvPr name="TextBox 36" id="36"/>
          <p:cNvSpPr txBox="true"/>
          <p:nvPr/>
        </p:nvSpPr>
        <p:spPr>
          <a:xfrm rot="0">
            <a:off x="12822207" y="3712680"/>
            <a:ext cx="2875579" cy="1635398"/>
          </a:xfrm>
          <a:prstGeom prst="rect">
            <a:avLst/>
          </a:prstGeom>
        </p:spPr>
        <p:txBody>
          <a:bodyPr anchor="t" rtlCol="false" tIns="0" lIns="0" bIns="0" rIns="0">
            <a:spAutoFit/>
          </a:bodyPr>
          <a:lstStyle/>
          <a:p>
            <a:pPr algn="ctr">
              <a:lnSpc>
                <a:spcPts val="4214"/>
              </a:lnSpc>
              <a:spcBef>
                <a:spcPct val="0"/>
              </a:spcBef>
            </a:pPr>
            <a:r>
              <a:rPr lang="en-US" sz="3010">
                <a:solidFill>
                  <a:srgbClr val="000000"/>
                </a:solidFill>
                <a:latin typeface="Times New Roman"/>
                <a:ea typeface="Times New Roman"/>
                <a:cs typeface="Times New Roman"/>
                <a:sym typeface="Times New Roman"/>
              </a:rPr>
              <a:t>RESİM İNDİRME FONKSİYONU</a:t>
            </a:r>
          </a:p>
        </p:txBody>
      </p:sp>
      <p:grpSp>
        <p:nvGrpSpPr>
          <p:cNvPr name="Group 37" id="37"/>
          <p:cNvGrpSpPr/>
          <p:nvPr/>
        </p:nvGrpSpPr>
        <p:grpSpPr>
          <a:xfrm rot="0">
            <a:off x="13572620" y="6459882"/>
            <a:ext cx="1296232" cy="1296232"/>
            <a:chOff x="0" y="0"/>
            <a:chExt cx="812800" cy="812800"/>
          </a:xfrm>
        </p:grpSpPr>
        <p:sp>
          <p:nvSpPr>
            <p:cNvPr name="Freeform 38" id="3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3131"/>
            </a:solidFill>
          </p:spPr>
        </p:sp>
        <p:sp>
          <p:nvSpPr>
            <p:cNvPr name="TextBox 39" id="39"/>
            <p:cNvSpPr txBox="true"/>
            <p:nvPr/>
          </p:nvSpPr>
          <p:spPr>
            <a:xfrm>
              <a:off x="76200" y="0"/>
              <a:ext cx="660400" cy="736600"/>
            </a:xfrm>
            <a:prstGeom prst="rect">
              <a:avLst/>
            </a:prstGeom>
          </p:spPr>
          <p:txBody>
            <a:bodyPr anchor="ctr" rtlCol="false" tIns="50800" lIns="50800" bIns="50800" rIns="50800"/>
            <a:lstStyle/>
            <a:p>
              <a:pPr algn="ctr">
                <a:lnSpc>
                  <a:spcPts val="2659"/>
                </a:lnSpc>
                <a:spcBef>
                  <a:spcPct val="0"/>
                </a:spcBef>
              </a:pPr>
            </a:p>
          </p:txBody>
        </p:sp>
      </p:grpSp>
      <p:sp>
        <p:nvSpPr>
          <p:cNvPr name="TextBox 40" id="40"/>
          <p:cNvSpPr txBox="true"/>
          <p:nvPr/>
        </p:nvSpPr>
        <p:spPr>
          <a:xfrm rot="0">
            <a:off x="12848440" y="7637082"/>
            <a:ext cx="2744592" cy="1106053"/>
          </a:xfrm>
          <a:prstGeom prst="rect">
            <a:avLst/>
          </a:prstGeom>
        </p:spPr>
        <p:txBody>
          <a:bodyPr anchor="t" rtlCol="false" tIns="0" lIns="0" bIns="0" rIns="0">
            <a:spAutoFit/>
          </a:bodyPr>
          <a:lstStyle/>
          <a:p>
            <a:pPr algn="ctr">
              <a:lnSpc>
                <a:spcPts val="4214"/>
              </a:lnSpc>
              <a:spcBef>
                <a:spcPct val="0"/>
              </a:spcBef>
            </a:pPr>
            <a:r>
              <a:rPr lang="en-US" sz="3010">
                <a:solidFill>
                  <a:srgbClr val="000000"/>
                </a:solidFill>
                <a:latin typeface="Times New Roman"/>
                <a:ea typeface="Times New Roman"/>
                <a:cs typeface="Times New Roman"/>
                <a:sym typeface="Times New Roman"/>
              </a:rPr>
              <a:t>MESAJLAŞMA TASARIMI</a:t>
            </a:r>
          </a:p>
        </p:txBody>
      </p:sp>
      <p:sp>
        <p:nvSpPr>
          <p:cNvPr name="AutoShape 41" id="41"/>
          <p:cNvSpPr/>
          <p:nvPr/>
        </p:nvSpPr>
        <p:spPr>
          <a:xfrm>
            <a:off x="11179533" y="7107998"/>
            <a:ext cx="2393086" cy="0"/>
          </a:xfrm>
          <a:prstGeom prst="line">
            <a:avLst/>
          </a:prstGeom>
          <a:ln cap="flat" w="38100">
            <a:solidFill>
              <a:srgbClr val="000000"/>
            </a:solidFill>
            <a:prstDash val="sysDash"/>
            <a:headEnd type="none" len="sm" w="sm"/>
            <a:tailEnd type="none" len="sm" w="sm"/>
          </a:ln>
        </p:spPr>
      </p:sp>
      <p:grpSp>
        <p:nvGrpSpPr>
          <p:cNvPr name="Group 42" id="42"/>
          <p:cNvGrpSpPr/>
          <p:nvPr/>
        </p:nvGrpSpPr>
        <p:grpSpPr>
          <a:xfrm rot="0">
            <a:off x="16122376" y="2511798"/>
            <a:ext cx="1185627" cy="1296232"/>
            <a:chOff x="0" y="0"/>
            <a:chExt cx="743445" cy="812800"/>
          </a:xfrm>
        </p:grpSpPr>
        <p:sp>
          <p:nvSpPr>
            <p:cNvPr name="Freeform 43" id="43"/>
            <p:cNvSpPr/>
            <p:nvPr/>
          </p:nvSpPr>
          <p:spPr>
            <a:xfrm flipH="false" flipV="false" rot="0">
              <a:off x="0" y="0"/>
              <a:ext cx="743445" cy="812800"/>
            </a:xfrm>
            <a:custGeom>
              <a:avLst/>
              <a:gdLst/>
              <a:ahLst/>
              <a:cxnLst/>
              <a:rect r="r" b="b" t="t" l="l"/>
              <a:pathLst>
                <a:path h="812800" w="743445">
                  <a:moveTo>
                    <a:pt x="371723" y="0"/>
                  </a:moveTo>
                  <a:cubicBezTo>
                    <a:pt x="166426" y="0"/>
                    <a:pt x="0" y="181951"/>
                    <a:pt x="0" y="406400"/>
                  </a:cubicBezTo>
                  <a:cubicBezTo>
                    <a:pt x="0" y="630849"/>
                    <a:pt x="166426" y="812800"/>
                    <a:pt x="371723" y="812800"/>
                  </a:cubicBezTo>
                  <a:cubicBezTo>
                    <a:pt x="577019" y="812800"/>
                    <a:pt x="743445" y="630849"/>
                    <a:pt x="743445" y="406400"/>
                  </a:cubicBezTo>
                  <a:cubicBezTo>
                    <a:pt x="743445" y="181951"/>
                    <a:pt x="577019" y="0"/>
                    <a:pt x="371723" y="0"/>
                  </a:cubicBezTo>
                  <a:close/>
                </a:path>
              </a:pathLst>
            </a:custGeom>
            <a:solidFill>
              <a:srgbClr val="FF914D"/>
            </a:solidFill>
          </p:spPr>
        </p:sp>
        <p:sp>
          <p:nvSpPr>
            <p:cNvPr name="TextBox 44" id="44"/>
            <p:cNvSpPr txBox="true"/>
            <p:nvPr/>
          </p:nvSpPr>
          <p:spPr>
            <a:xfrm>
              <a:off x="69698" y="0"/>
              <a:ext cx="604049" cy="736600"/>
            </a:xfrm>
            <a:prstGeom prst="rect">
              <a:avLst/>
            </a:prstGeom>
          </p:spPr>
          <p:txBody>
            <a:bodyPr anchor="ctr" rtlCol="false" tIns="50800" lIns="50800" bIns="50800" rIns="50800"/>
            <a:lstStyle/>
            <a:p>
              <a:pPr algn="ctr">
                <a:lnSpc>
                  <a:spcPts val="2659"/>
                </a:lnSpc>
                <a:spcBef>
                  <a:spcPct val="0"/>
                </a:spcBef>
              </a:pPr>
            </a:p>
          </p:txBody>
        </p:sp>
      </p:grpSp>
      <p:sp>
        <p:nvSpPr>
          <p:cNvPr name="AutoShape 45" id="45"/>
          <p:cNvSpPr/>
          <p:nvPr/>
        </p:nvSpPr>
        <p:spPr>
          <a:xfrm>
            <a:off x="14670221" y="3159914"/>
            <a:ext cx="1452154" cy="0"/>
          </a:xfrm>
          <a:prstGeom prst="line">
            <a:avLst/>
          </a:prstGeom>
          <a:ln cap="flat" w="38100">
            <a:solidFill>
              <a:srgbClr val="000000"/>
            </a:solidFill>
            <a:prstDash val="sysDash"/>
            <a:headEnd type="none" len="sm" w="sm"/>
            <a:tailEnd type="none" len="sm" w="sm"/>
          </a:ln>
        </p:spPr>
      </p:sp>
      <p:sp>
        <p:nvSpPr>
          <p:cNvPr name="TextBox 46" id="46"/>
          <p:cNvSpPr txBox="true"/>
          <p:nvPr/>
        </p:nvSpPr>
        <p:spPr>
          <a:xfrm rot="0">
            <a:off x="15459989" y="1434219"/>
            <a:ext cx="2510401" cy="1106053"/>
          </a:xfrm>
          <a:prstGeom prst="rect">
            <a:avLst/>
          </a:prstGeom>
        </p:spPr>
        <p:txBody>
          <a:bodyPr anchor="t" rtlCol="false" tIns="0" lIns="0" bIns="0" rIns="0">
            <a:spAutoFit/>
          </a:bodyPr>
          <a:lstStyle/>
          <a:p>
            <a:pPr algn="ctr">
              <a:lnSpc>
                <a:spcPts val="4214"/>
              </a:lnSpc>
              <a:spcBef>
                <a:spcPct val="0"/>
              </a:spcBef>
            </a:pPr>
            <a:r>
              <a:rPr lang="en-US" sz="3010">
                <a:solidFill>
                  <a:srgbClr val="000000"/>
                </a:solidFill>
                <a:latin typeface="Times New Roman"/>
                <a:ea typeface="Times New Roman"/>
                <a:cs typeface="Times New Roman"/>
                <a:sym typeface="Times New Roman"/>
              </a:rPr>
              <a:t>BİRLEŞME YAPILDI</a:t>
            </a:r>
          </a:p>
        </p:txBody>
      </p:sp>
      <p:sp>
        <p:nvSpPr>
          <p:cNvPr name="AutoShape 47" id="47"/>
          <p:cNvSpPr/>
          <p:nvPr/>
        </p:nvSpPr>
        <p:spPr>
          <a:xfrm flipV="true">
            <a:off x="14868852" y="3808030"/>
            <a:ext cx="1846337" cy="3299969"/>
          </a:xfrm>
          <a:prstGeom prst="line">
            <a:avLst/>
          </a:prstGeom>
          <a:ln cap="flat" w="38100">
            <a:solidFill>
              <a:srgbClr val="000000"/>
            </a:solidFill>
            <a:prstDash val="sysDash"/>
            <a:headEnd type="none" len="sm" w="sm"/>
            <a:tailEnd type="none" len="sm" w="sm"/>
          </a:ln>
        </p:spPr>
      </p:sp>
      <p:sp>
        <p:nvSpPr>
          <p:cNvPr name="TextBox 48" id="48"/>
          <p:cNvSpPr txBox="true"/>
          <p:nvPr/>
        </p:nvSpPr>
        <p:spPr>
          <a:xfrm rot="0">
            <a:off x="6013936" y="-47841"/>
            <a:ext cx="6260127" cy="1387799"/>
          </a:xfrm>
          <a:prstGeom prst="rect">
            <a:avLst/>
          </a:prstGeom>
        </p:spPr>
        <p:txBody>
          <a:bodyPr anchor="t" rtlCol="false" tIns="0" lIns="0" bIns="0" rIns="0">
            <a:spAutoFit/>
          </a:bodyPr>
          <a:lstStyle/>
          <a:p>
            <a:pPr algn="ctr">
              <a:lnSpc>
                <a:spcPts val="10132"/>
              </a:lnSpc>
              <a:spcBef>
                <a:spcPct val="0"/>
              </a:spcBef>
            </a:pPr>
            <a:r>
              <a:rPr lang="en-US" sz="7237">
                <a:solidFill>
                  <a:srgbClr val="38B6FF"/>
                </a:solidFill>
                <a:latin typeface="Times New Roman"/>
                <a:ea typeface="Times New Roman"/>
                <a:cs typeface="Times New Roman"/>
                <a:sym typeface="Times New Roman"/>
              </a:rPr>
              <a:t>BRANCH</a:t>
            </a:r>
          </a:p>
        </p:txBody>
      </p:sp>
    </p:spTree>
  </p:cSld>
  <p:clrMapOvr>
    <a:masterClrMapping/>
  </p:clrMapOvr>
</p:sld>
</file>

<file path=ppt/slides/slide5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grpSp>
        <p:nvGrpSpPr>
          <p:cNvPr name="Group 3" id="3"/>
          <p:cNvGrpSpPr/>
          <p:nvPr/>
        </p:nvGrpSpPr>
        <p:grpSpPr>
          <a:xfrm rot="0">
            <a:off x="1028700" y="1028700"/>
            <a:ext cx="4313191" cy="8229600"/>
            <a:chOff x="0" y="0"/>
            <a:chExt cx="1135984" cy="2167467"/>
          </a:xfrm>
        </p:grpSpPr>
        <p:sp>
          <p:nvSpPr>
            <p:cNvPr name="Freeform 4" id="4"/>
            <p:cNvSpPr/>
            <p:nvPr/>
          </p:nvSpPr>
          <p:spPr>
            <a:xfrm flipH="false" flipV="false" rot="0">
              <a:off x="0" y="0"/>
              <a:ext cx="1135984" cy="2167467"/>
            </a:xfrm>
            <a:custGeom>
              <a:avLst/>
              <a:gdLst/>
              <a:ahLst/>
              <a:cxnLst/>
              <a:rect r="r" b="b" t="t" l="l"/>
              <a:pathLst>
                <a:path h="2167467" w="1135984">
                  <a:moveTo>
                    <a:pt x="91542" y="0"/>
                  </a:moveTo>
                  <a:lnTo>
                    <a:pt x="1044442" y="0"/>
                  </a:lnTo>
                  <a:cubicBezTo>
                    <a:pt x="1095000" y="0"/>
                    <a:pt x="1135984" y="40985"/>
                    <a:pt x="1135984" y="91542"/>
                  </a:cubicBezTo>
                  <a:lnTo>
                    <a:pt x="1135984" y="2075925"/>
                  </a:lnTo>
                  <a:cubicBezTo>
                    <a:pt x="1135984" y="2126482"/>
                    <a:pt x="1095000" y="2167467"/>
                    <a:pt x="1044442" y="2167467"/>
                  </a:cubicBezTo>
                  <a:lnTo>
                    <a:pt x="91542" y="2167467"/>
                  </a:lnTo>
                  <a:cubicBezTo>
                    <a:pt x="40985" y="2167467"/>
                    <a:pt x="0" y="2126482"/>
                    <a:pt x="0" y="2075925"/>
                  </a:cubicBezTo>
                  <a:lnTo>
                    <a:pt x="0" y="91542"/>
                  </a:lnTo>
                  <a:cubicBezTo>
                    <a:pt x="0" y="40985"/>
                    <a:pt x="40985" y="0"/>
                    <a:pt x="91542" y="0"/>
                  </a:cubicBezTo>
                  <a:close/>
                </a:path>
              </a:pathLst>
            </a:custGeom>
            <a:solidFill>
              <a:srgbClr val="FF914D"/>
            </a:solidFill>
          </p:spPr>
        </p:sp>
        <p:sp>
          <p:nvSpPr>
            <p:cNvPr name="TextBox 5" id="5"/>
            <p:cNvSpPr txBox="true"/>
            <p:nvPr/>
          </p:nvSpPr>
          <p:spPr>
            <a:xfrm>
              <a:off x="0" y="-76200"/>
              <a:ext cx="1135984" cy="2243667"/>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1458182" y="6789188"/>
            <a:ext cx="3454227" cy="1654494"/>
            <a:chOff x="0" y="0"/>
            <a:chExt cx="909755" cy="435752"/>
          </a:xfrm>
        </p:grpSpPr>
        <p:sp>
          <p:nvSpPr>
            <p:cNvPr name="Freeform 7" id="7"/>
            <p:cNvSpPr/>
            <p:nvPr/>
          </p:nvSpPr>
          <p:spPr>
            <a:xfrm flipH="false" flipV="false" rot="0">
              <a:off x="0" y="0"/>
              <a:ext cx="909755" cy="435752"/>
            </a:xfrm>
            <a:custGeom>
              <a:avLst/>
              <a:gdLst/>
              <a:ahLst/>
              <a:cxnLst/>
              <a:rect r="r" b="b" t="t" l="l"/>
              <a:pathLst>
                <a:path h="435752" w="909755">
                  <a:moveTo>
                    <a:pt x="114306" y="0"/>
                  </a:moveTo>
                  <a:lnTo>
                    <a:pt x="795450" y="0"/>
                  </a:lnTo>
                  <a:cubicBezTo>
                    <a:pt x="858579" y="0"/>
                    <a:pt x="909755" y="51176"/>
                    <a:pt x="909755" y="114306"/>
                  </a:cubicBezTo>
                  <a:lnTo>
                    <a:pt x="909755" y="321446"/>
                  </a:lnTo>
                  <a:cubicBezTo>
                    <a:pt x="909755" y="351762"/>
                    <a:pt x="897712" y="380836"/>
                    <a:pt x="876276" y="402272"/>
                  </a:cubicBezTo>
                  <a:cubicBezTo>
                    <a:pt x="854839" y="423709"/>
                    <a:pt x="825765" y="435752"/>
                    <a:pt x="795450" y="435752"/>
                  </a:cubicBezTo>
                  <a:lnTo>
                    <a:pt x="114306" y="435752"/>
                  </a:lnTo>
                  <a:cubicBezTo>
                    <a:pt x="83990" y="435752"/>
                    <a:pt x="54916" y="423709"/>
                    <a:pt x="33479" y="402272"/>
                  </a:cubicBezTo>
                  <a:cubicBezTo>
                    <a:pt x="12043" y="380836"/>
                    <a:pt x="0" y="351762"/>
                    <a:pt x="0" y="321446"/>
                  </a:cubicBezTo>
                  <a:lnTo>
                    <a:pt x="0" y="114306"/>
                  </a:lnTo>
                  <a:cubicBezTo>
                    <a:pt x="0" y="83990"/>
                    <a:pt x="12043" y="54916"/>
                    <a:pt x="33479" y="33479"/>
                  </a:cubicBezTo>
                  <a:cubicBezTo>
                    <a:pt x="54916" y="12043"/>
                    <a:pt x="83990" y="0"/>
                    <a:pt x="114306" y="0"/>
                  </a:cubicBezTo>
                  <a:close/>
                </a:path>
              </a:pathLst>
            </a:custGeom>
            <a:solidFill>
              <a:srgbClr val="FF3131"/>
            </a:solidFill>
          </p:spPr>
        </p:sp>
        <p:sp>
          <p:nvSpPr>
            <p:cNvPr name="TextBox 8" id="8"/>
            <p:cNvSpPr txBox="true"/>
            <p:nvPr/>
          </p:nvSpPr>
          <p:spPr>
            <a:xfrm>
              <a:off x="0" y="-76200"/>
              <a:ext cx="909755" cy="511952"/>
            </a:xfrm>
            <a:prstGeom prst="rect">
              <a:avLst/>
            </a:prstGeom>
          </p:spPr>
          <p:txBody>
            <a:bodyPr anchor="ctr" rtlCol="false" tIns="50800" lIns="50800" bIns="50800" rIns="50800"/>
            <a:lstStyle/>
            <a:p>
              <a:pPr algn="ctr">
                <a:lnSpc>
                  <a:spcPts val="2659"/>
                </a:lnSpc>
              </a:pPr>
            </a:p>
          </p:txBody>
        </p:sp>
      </p:grpSp>
      <p:sp>
        <p:nvSpPr>
          <p:cNvPr name="TextBox 9" id="9"/>
          <p:cNvSpPr txBox="true"/>
          <p:nvPr/>
        </p:nvSpPr>
        <p:spPr>
          <a:xfrm rot="0">
            <a:off x="1458182" y="6980758"/>
            <a:ext cx="3318913" cy="1149036"/>
          </a:xfrm>
          <a:prstGeom prst="rect">
            <a:avLst/>
          </a:prstGeom>
        </p:spPr>
        <p:txBody>
          <a:bodyPr anchor="t" rtlCol="false" tIns="0" lIns="0" bIns="0" rIns="0">
            <a:spAutoFit/>
          </a:bodyPr>
          <a:lstStyle/>
          <a:p>
            <a:pPr algn="ctr">
              <a:lnSpc>
                <a:spcPts val="4392"/>
              </a:lnSpc>
              <a:spcBef>
                <a:spcPct val="0"/>
              </a:spcBef>
            </a:pPr>
            <a:r>
              <a:rPr lang="en-US" sz="3137">
                <a:solidFill>
                  <a:srgbClr val="FFFFFF"/>
                </a:solidFill>
                <a:latin typeface="Times New Roman"/>
                <a:ea typeface="Times New Roman"/>
                <a:cs typeface="Times New Roman"/>
                <a:sym typeface="Times New Roman"/>
              </a:rPr>
              <a:t>ARAYÜZ TASARLANDI</a:t>
            </a:r>
          </a:p>
        </p:txBody>
      </p:sp>
      <p:sp>
        <p:nvSpPr>
          <p:cNvPr name="TextBox 10" id="10"/>
          <p:cNvSpPr txBox="true"/>
          <p:nvPr/>
        </p:nvSpPr>
        <p:spPr>
          <a:xfrm rot="0">
            <a:off x="1028700" y="2927664"/>
            <a:ext cx="4313191" cy="1488127"/>
          </a:xfrm>
          <a:prstGeom prst="rect">
            <a:avLst/>
          </a:prstGeom>
        </p:spPr>
        <p:txBody>
          <a:bodyPr anchor="t" rtlCol="false" tIns="0" lIns="0" bIns="0" rIns="0">
            <a:spAutoFit/>
          </a:bodyPr>
          <a:lstStyle/>
          <a:p>
            <a:pPr algn="ctr">
              <a:lnSpc>
                <a:spcPts val="5652"/>
              </a:lnSpc>
              <a:spcBef>
                <a:spcPct val="0"/>
              </a:spcBef>
            </a:pPr>
            <a:r>
              <a:rPr lang="en-US" sz="4037">
                <a:solidFill>
                  <a:srgbClr val="000000"/>
                </a:solidFill>
                <a:latin typeface="Times New Roman"/>
                <a:ea typeface="Times New Roman"/>
                <a:cs typeface="Times New Roman"/>
                <a:sym typeface="Times New Roman"/>
              </a:rPr>
              <a:t>ÇALIŞMA KLASÖRÜ</a:t>
            </a:r>
          </a:p>
        </p:txBody>
      </p:sp>
      <p:grpSp>
        <p:nvGrpSpPr>
          <p:cNvPr name="Group 11" id="11"/>
          <p:cNvGrpSpPr/>
          <p:nvPr/>
        </p:nvGrpSpPr>
        <p:grpSpPr>
          <a:xfrm rot="0">
            <a:off x="6987405" y="1028700"/>
            <a:ext cx="4313191" cy="8229600"/>
            <a:chOff x="0" y="0"/>
            <a:chExt cx="1135984" cy="2167467"/>
          </a:xfrm>
        </p:grpSpPr>
        <p:sp>
          <p:nvSpPr>
            <p:cNvPr name="Freeform 12" id="12"/>
            <p:cNvSpPr/>
            <p:nvPr/>
          </p:nvSpPr>
          <p:spPr>
            <a:xfrm flipH="false" flipV="false" rot="0">
              <a:off x="0" y="0"/>
              <a:ext cx="1135984" cy="2167467"/>
            </a:xfrm>
            <a:custGeom>
              <a:avLst/>
              <a:gdLst/>
              <a:ahLst/>
              <a:cxnLst/>
              <a:rect r="r" b="b" t="t" l="l"/>
              <a:pathLst>
                <a:path h="2167467" w="1135984">
                  <a:moveTo>
                    <a:pt x="91542" y="0"/>
                  </a:moveTo>
                  <a:lnTo>
                    <a:pt x="1044442" y="0"/>
                  </a:lnTo>
                  <a:cubicBezTo>
                    <a:pt x="1095000" y="0"/>
                    <a:pt x="1135984" y="40985"/>
                    <a:pt x="1135984" y="91542"/>
                  </a:cubicBezTo>
                  <a:lnTo>
                    <a:pt x="1135984" y="2075925"/>
                  </a:lnTo>
                  <a:cubicBezTo>
                    <a:pt x="1135984" y="2126482"/>
                    <a:pt x="1095000" y="2167467"/>
                    <a:pt x="1044442" y="2167467"/>
                  </a:cubicBezTo>
                  <a:lnTo>
                    <a:pt x="91542" y="2167467"/>
                  </a:lnTo>
                  <a:cubicBezTo>
                    <a:pt x="40985" y="2167467"/>
                    <a:pt x="0" y="2126482"/>
                    <a:pt x="0" y="2075925"/>
                  </a:cubicBezTo>
                  <a:lnTo>
                    <a:pt x="0" y="91542"/>
                  </a:lnTo>
                  <a:cubicBezTo>
                    <a:pt x="0" y="40985"/>
                    <a:pt x="40985" y="0"/>
                    <a:pt x="91542" y="0"/>
                  </a:cubicBezTo>
                  <a:close/>
                </a:path>
              </a:pathLst>
            </a:custGeom>
            <a:solidFill>
              <a:srgbClr val="00BF63"/>
            </a:solidFill>
          </p:spPr>
        </p:sp>
        <p:sp>
          <p:nvSpPr>
            <p:cNvPr name="TextBox 13" id="13"/>
            <p:cNvSpPr txBox="true"/>
            <p:nvPr/>
          </p:nvSpPr>
          <p:spPr>
            <a:xfrm>
              <a:off x="0" y="-76200"/>
              <a:ext cx="1135984" cy="2243667"/>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12948420" y="1028700"/>
            <a:ext cx="4313191" cy="8229600"/>
            <a:chOff x="0" y="0"/>
            <a:chExt cx="1135984" cy="2167467"/>
          </a:xfrm>
        </p:grpSpPr>
        <p:sp>
          <p:nvSpPr>
            <p:cNvPr name="Freeform 15" id="15"/>
            <p:cNvSpPr/>
            <p:nvPr/>
          </p:nvSpPr>
          <p:spPr>
            <a:xfrm flipH="false" flipV="false" rot="0">
              <a:off x="0" y="0"/>
              <a:ext cx="1135984" cy="2167467"/>
            </a:xfrm>
            <a:custGeom>
              <a:avLst/>
              <a:gdLst/>
              <a:ahLst/>
              <a:cxnLst/>
              <a:rect r="r" b="b" t="t" l="l"/>
              <a:pathLst>
                <a:path h="2167467" w="1135984">
                  <a:moveTo>
                    <a:pt x="91542" y="0"/>
                  </a:moveTo>
                  <a:lnTo>
                    <a:pt x="1044442" y="0"/>
                  </a:lnTo>
                  <a:cubicBezTo>
                    <a:pt x="1095000" y="0"/>
                    <a:pt x="1135984" y="40985"/>
                    <a:pt x="1135984" y="91542"/>
                  </a:cubicBezTo>
                  <a:lnTo>
                    <a:pt x="1135984" y="2075925"/>
                  </a:lnTo>
                  <a:cubicBezTo>
                    <a:pt x="1135984" y="2126482"/>
                    <a:pt x="1095000" y="2167467"/>
                    <a:pt x="1044442" y="2167467"/>
                  </a:cubicBezTo>
                  <a:lnTo>
                    <a:pt x="91542" y="2167467"/>
                  </a:lnTo>
                  <a:cubicBezTo>
                    <a:pt x="40985" y="2167467"/>
                    <a:pt x="0" y="2126482"/>
                    <a:pt x="0" y="2075925"/>
                  </a:cubicBezTo>
                  <a:lnTo>
                    <a:pt x="0" y="91542"/>
                  </a:lnTo>
                  <a:cubicBezTo>
                    <a:pt x="0" y="40985"/>
                    <a:pt x="40985" y="0"/>
                    <a:pt x="91542" y="0"/>
                  </a:cubicBezTo>
                  <a:close/>
                </a:path>
              </a:pathLst>
            </a:custGeom>
            <a:solidFill>
              <a:srgbClr val="38B6FF"/>
            </a:solidFill>
          </p:spPr>
        </p:sp>
        <p:sp>
          <p:nvSpPr>
            <p:cNvPr name="TextBox 16" id="16"/>
            <p:cNvSpPr txBox="true"/>
            <p:nvPr/>
          </p:nvSpPr>
          <p:spPr>
            <a:xfrm>
              <a:off x="0" y="-76200"/>
              <a:ext cx="1135984" cy="2243667"/>
            </a:xfrm>
            <a:prstGeom prst="rect">
              <a:avLst/>
            </a:prstGeom>
          </p:spPr>
          <p:txBody>
            <a:bodyPr anchor="ctr" rtlCol="false" tIns="50800" lIns="50800" bIns="50800" rIns="50800"/>
            <a:lstStyle/>
            <a:p>
              <a:pPr algn="ctr">
                <a:lnSpc>
                  <a:spcPts val="2659"/>
                </a:lnSpc>
              </a:pPr>
            </a:p>
          </p:txBody>
        </p:sp>
      </p:grpSp>
      <p:sp>
        <p:nvSpPr>
          <p:cNvPr name="TextBox 17" id="17"/>
          <p:cNvSpPr txBox="true"/>
          <p:nvPr/>
        </p:nvSpPr>
        <p:spPr>
          <a:xfrm rot="0">
            <a:off x="6988560" y="2918139"/>
            <a:ext cx="4313191" cy="1691962"/>
          </a:xfrm>
          <a:prstGeom prst="rect">
            <a:avLst/>
          </a:prstGeom>
        </p:spPr>
        <p:txBody>
          <a:bodyPr anchor="t" rtlCol="false" tIns="0" lIns="0" bIns="0" rIns="0">
            <a:spAutoFit/>
          </a:bodyPr>
          <a:lstStyle/>
          <a:p>
            <a:pPr algn="ctr">
              <a:lnSpc>
                <a:spcPts val="6492"/>
              </a:lnSpc>
              <a:spcBef>
                <a:spcPct val="0"/>
              </a:spcBef>
            </a:pPr>
            <a:r>
              <a:rPr lang="en-US" sz="4637">
                <a:solidFill>
                  <a:srgbClr val="000000"/>
                </a:solidFill>
                <a:latin typeface="Times New Roman"/>
                <a:ea typeface="Times New Roman"/>
                <a:cs typeface="Times New Roman"/>
                <a:sym typeface="Times New Roman"/>
              </a:rPr>
              <a:t>INDEX - Staging</a:t>
            </a:r>
          </a:p>
        </p:txBody>
      </p:sp>
      <p:sp>
        <p:nvSpPr>
          <p:cNvPr name="TextBox 18" id="18"/>
          <p:cNvSpPr txBox="true"/>
          <p:nvPr/>
        </p:nvSpPr>
        <p:spPr>
          <a:xfrm rot="0">
            <a:off x="12949576" y="2857340"/>
            <a:ext cx="4313191" cy="865827"/>
          </a:xfrm>
          <a:prstGeom prst="rect">
            <a:avLst/>
          </a:prstGeom>
        </p:spPr>
        <p:txBody>
          <a:bodyPr anchor="t" rtlCol="false" tIns="0" lIns="0" bIns="0" rIns="0">
            <a:spAutoFit/>
          </a:bodyPr>
          <a:lstStyle/>
          <a:p>
            <a:pPr algn="ctr">
              <a:lnSpc>
                <a:spcPts val="6352"/>
              </a:lnSpc>
              <a:spcBef>
                <a:spcPct val="0"/>
              </a:spcBef>
            </a:pPr>
            <a:r>
              <a:rPr lang="en-US" sz="4537">
                <a:solidFill>
                  <a:srgbClr val="000000"/>
                </a:solidFill>
                <a:latin typeface="Times New Roman"/>
                <a:ea typeface="Times New Roman"/>
                <a:cs typeface="Times New Roman"/>
                <a:sym typeface="Times New Roman"/>
              </a:rPr>
              <a:t>Local Repository</a:t>
            </a:r>
          </a:p>
        </p:txBody>
      </p:sp>
    </p:spTree>
  </p:cSld>
  <p:clrMapOvr>
    <a:masterClrMapping/>
  </p:clrMapOvr>
</p:sld>
</file>

<file path=ppt/slides/slide5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grpSp>
        <p:nvGrpSpPr>
          <p:cNvPr name="Group 3" id="3"/>
          <p:cNvGrpSpPr/>
          <p:nvPr/>
        </p:nvGrpSpPr>
        <p:grpSpPr>
          <a:xfrm rot="0">
            <a:off x="1028700" y="1028700"/>
            <a:ext cx="4313191" cy="8229600"/>
            <a:chOff x="0" y="0"/>
            <a:chExt cx="1135984" cy="2167467"/>
          </a:xfrm>
        </p:grpSpPr>
        <p:sp>
          <p:nvSpPr>
            <p:cNvPr name="Freeform 4" id="4"/>
            <p:cNvSpPr/>
            <p:nvPr/>
          </p:nvSpPr>
          <p:spPr>
            <a:xfrm flipH="false" flipV="false" rot="0">
              <a:off x="0" y="0"/>
              <a:ext cx="1135984" cy="2167467"/>
            </a:xfrm>
            <a:custGeom>
              <a:avLst/>
              <a:gdLst/>
              <a:ahLst/>
              <a:cxnLst/>
              <a:rect r="r" b="b" t="t" l="l"/>
              <a:pathLst>
                <a:path h="2167467" w="1135984">
                  <a:moveTo>
                    <a:pt x="91542" y="0"/>
                  </a:moveTo>
                  <a:lnTo>
                    <a:pt x="1044442" y="0"/>
                  </a:lnTo>
                  <a:cubicBezTo>
                    <a:pt x="1095000" y="0"/>
                    <a:pt x="1135984" y="40985"/>
                    <a:pt x="1135984" y="91542"/>
                  </a:cubicBezTo>
                  <a:lnTo>
                    <a:pt x="1135984" y="2075925"/>
                  </a:lnTo>
                  <a:cubicBezTo>
                    <a:pt x="1135984" y="2126482"/>
                    <a:pt x="1095000" y="2167467"/>
                    <a:pt x="1044442" y="2167467"/>
                  </a:cubicBezTo>
                  <a:lnTo>
                    <a:pt x="91542" y="2167467"/>
                  </a:lnTo>
                  <a:cubicBezTo>
                    <a:pt x="40985" y="2167467"/>
                    <a:pt x="0" y="2126482"/>
                    <a:pt x="0" y="2075925"/>
                  </a:cubicBezTo>
                  <a:lnTo>
                    <a:pt x="0" y="91542"/>
                  </a:lnTo>
                  <a:cubicBezTo>
                    <a:pt x="0" y="40985"/>
                    <a:pt x="40985" y="0"/>
                    <a:pt x="91542" y="0"/>
                  </a:cubicBezTo>
                  <a:close/>
                </a:path>
              </a:pathLst>
            </a:custGeom>
            <a:solidFill>
              <a:srgbClr val="FF914D"/>
            </a:solidFill>
          </p:spPr>
        </p:sp>
        <p:sp>
          <p:nvSpPr>
            <p:cNvPr name="TextBox 5" id="5"/>
            <p:cNvSpPr txBox="true"/>
            <p:nvPr/>
          </p:nvSpPr>
          <p:spPr>
            <a:xfrm>
              <a:off x="0" y="-76200"/>
              <a:ext cx="1135984" cy="2243667"/>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6987405" y="1028700"/>
            <a:ext cx="4313191" cy="8229600"/>
            <a:chOff x="0" y="0"/>
            <a:chExt cx="1135984" cy="2167467"/>
          </a:xfrm>
        </p:grpSpPr>
        <p:sp>
          <p:nvSpPr>
            <p:cNvPr name="Freeform 7" id="7"/>
            <p:cNvSpPr/>
            <p:nvPr/>
          </p:nvSpPr>
          <p:spPr>
            <a:xfrm flipH="false" flipV="false" rot="0">
              <a:off x="0" y="0"/>
              <a:ext cx="1135984" cy="2167467"/>
            </a:xfrm>
            <a:custGeom>
              <a:avLst/>
              <a:gdLst/>
              <a:ahLst/>
              <a:cxnLst/>
              <a:rect r="r" b="b" t="t" l="l"/>
              <a:pathLst>
                <a:path h="2167467" w="1135984">
                  <a:moveTo>
                    <a:pt x="91542" y="0"/>
                  </a:moveTo>
                  <a:lnTo>
                    <a:pt x="1044442" y="0"/>
                  </a:lnTo>
                  <a:cubicBezTo>
                    <a:pt x="1095000" y="0"/>
                    <a:pt x="1135984" y="40985"/>
                    <a:pt x="1135984" y="91542"/>
                  </a:cubicBezTo>
                  <a:lnTo>
                    <a:pt x="1135984" y="2075925"/>
                  </a:lnTo>
                  <a:cubicBezTo>
                    <a:pt x="1135984" y="2126482"/>
                    <a:pt x="1095000" y="2167467"/>
                    <a:pt x="1044442" y="2167467"/>
                  </a:cubicBezTo>
                  <a:lnTo>
                    <a:pt x="91542" y="2167467"/>
                  </a:lnTo>
                  <a:cubicBezTo>
                    <a:pt x="40985" y="2167467"/>
                    <a:pt x="0" y="2126482"/>
                    <a:pt x="0" y="2075925"/>
                  </a:cubicBezTo>
                  <a:lnTo>
                    <a:pt x="0" y="91542"/>
                  </a:lnTo>
                  <a:cubicBezTo>
                    <a:pt x="0" y="40985"/>
                    <a:pt x="40985" y="0"/>
                    <a:pt x="91542" y="0"/>
                  </a:cubicBezTo>
                  <a:close/>
                </a:path>
              </a:pathLst>
            </a:custGeom>
            <a:solidFill>
              <a:srgbClr val="00BF63"/>
            </a:solidFill>
          </p:spPr>
        </p:sp>
        <p:sp>
          <p:nvSpPr>
            <p:cNvPr name="TextBox 8" id="8"/>
            <p:cNvSpPr txBox="true"/>
            <p:nvPr/>
          </p:nvSpPr>
          <p:spPr>
            <a:xfrm>
              <a:off x="0" y="-76200"/>
              <a:ext cx="1135984" cy="2243667"/>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7416886" y="6789942"/>
            <a:ext cx="3454227" cy="1654494"/>
            <a:chOff x="0" y="0"/>
            <a:chExt cx="909755" cy="435752"/>
          </a:xfrm>
        </p:grpSpPr>
        <p:sp>
          <p:nvSpPr>
            <p:cNvPr name="Freeform 10" id="10"/>
            <p:cNvSpPr/>
            <p:nvPr/>
          </p:nvSpPr>
          <p:spPr>
            <a:xfrm flipH="false" flipV="false" rot="0">
              <a:off x="0" y="0"/>
              <a:ext cx="909755" cy="435752"/>
            </a:xfrm>
            <a:custGeom>
              <a:avLst/>
              <a:gdLst/>
              <a:ahLst/>
              <a:cxnLst/>
              <a:rect r="r" b="b" t="t" l="l"/>
              <a:pathLst>
                <a:path h="435752" w="909755">
                  <a:moveTo>
                    <a:pt x="114306" y="0"/>
                  </a:moveTo>
                  <a:lnTo>
                    <a:pt x="795450" y="0"/>
                  </a:lnTo>
                  <a:cubicBezTo>
                    <a:pt x="858579" y="0"/>
                    <a:pt x="909755" y="51176"/>
                    <a:pt x="909755" y="114306"/>
                  </a:cubicBezTo>
                  <a:lnTo>
                    <a:pt x="909755" y="321446"/>
                  </a:lnTo>
                  <a:cubicBezTo>
                    <a:pt x="909755" y="351762"/>
                    <a:pt x="897712" y="380836"/>
                    <a:pt x="876276" y="402272"/>
                  </a:cubicBezTo>
                  <a:cubicBezTo>
                    <a:pt x="854839" y="423709"/>
                    <a:pt x="825765" y="435752"/>
                    <a:pt x="795450" y="435752"/>
                  </a:cubicBezTo>
                  <a:lnTo>
                    <a:pt x="114306" y="435752"/>
                  </a:lnTo>
                  <a:cubicBezTo>
                    <a:pt x="83990" y="435752"/>
                    <a:pt x="54916" y="423709"/>
                    <a:pt x="33479" y="402272"/>
                  </a:cubicBezTo>
                  <a:cubicBezTo>
                    <a:pt x="12043" y="380836"/>
                    <a:pt x="0" y="351762"/>
                    <a:pt x="0" y="321446"/>
                  </a:cubicBezTo>
                  <a:lnTo>
                    <a:pt x="0" y="114306"/>
                  </a:lnTo>
                  <a:cubicBezTo>
                    <a:pt x="0" y="83990"/>
                    <a:pt x="12043" y="54916"/>
                    <a:pt x="33479" y="33479"/>
                  </a:cubicBezTo>
                  <a:cubicBezTo>
                    <a:pt x="54916" y="12043"/>
                    <a:pt x="83990" y="0"/>
                    <a:pt x="114306" y="0"/>
                  </a:cubicBezTo>
                  <a:close/>
                </a:path>
              </a:pathLst>
            </a:custGeom>
            <a:solidFill>
              <a:srgbClr val="FF3131"/>
            </a:solidFill>
          </p:spPr>
        </p:sp>
        <p:sp>
          <p:nvSpPr>
            <p:cNvPr name="TextBox 11" id="11"/>
            <p:cNvSpPr txBox="true"/>
            <p:nvPr/>
          </p:nvSpPr>
          <p:spPr>
            <a:xfrm>
              <a:off x="0" y="-76200"/>
              <a:ext cx="909755" cy="511952"/>
            </a:xfrm>
            <a:prstGeom prst="rect">
              <a:avLst/>
            </a:prstGeom>
          </p:spPr>
          <p:txBody>
            <a:bodyPr anchor="ctr" rtlCol="false" tIns="50800" lIns="50800" bIns="50800" rIns="50800"/>
            <a:lstStyle/>
            <a:p>
              <a:pPr algn="ctr">
                <a:lnSpc>
                  <a:spcPts val="2659"/>
                </a:lnSpc>
              </a:pPr>
            </a:p>
          </p:txBody>
        </p:sp>
      </p:grpSp>
      <p:sp>
        <p:nvSpPr>
          <p:cNvPr name="TextBox 12" id="12"/>
          <p:cNvSpPr txBox="true"/>
          <p:nvPr/>
        </p:nvSpPr>
        <p:spPr>
          <a:xfrm rot="0">
            <a:off x="7552201" y="6980758"/>
            <a:ext cx="3318913" cy="1149036"/>
          </a:xfrm>
          <a:prstGeom prst="rect">
            <a:avLst/>
          </a:prstGeom>
        </p:spPr>
        <p:txBody>
          <a:bodyPr anchor="t" rtlCol="false" tIns="0" lIns="0" bIns="0" rIns="0">
            <a:spAutoFit/>
          </a:bodyPr>
          <a:lstStyle/>
          <a:p>
            <a:pPr algn="ctr">
              <a:lnSpc>
                <a:spcPts val="4392"/>
              </a:lnSpc>
              <a:spcBef>
                <a:spcPct val="0"/>
              </a:spcBef>
            </a:pPr>
            <a:r>
              <a:rPr lang="en-US" sz="3137">
                <a:solidFill>
                  <a:srgbClr val="FFFFFF"/>
                </a:solidFill>
                <a:latin typeface="Times New Roman"/>
                <a:ea typeface="Times New Roman"/>
                <a:cs typeface="Times New Roman"/>
                <a:sym typeface="Times New Roman"/>
              </a:rPr>
              <a:t>ARAYÜZ TASARLANDI</a:t>
            </a:r>
          </a:p>
        </p:txBody>
      </p:sp>
      <p:sp>
        <p:nvSpPr>
          <p:cNvPr name="TextBox 13" id="13"/>
          <p:cNvSpPr txBox="true"/>
          <p:nvPr/>
        </p:nvSpPr>
        <p:spPr>
          <a:xfrm rot="0">
            <a:off x="1028700" y="2927664"/>
            <a:ext cx="4313191" cy="1488127"/>
          </a:xfrm>
          <a:prstGeom prst="rect">
            <a:avLst/>
          </a:prstGeom>
        </p:spPr>
        <p:txBody>
          <a:bodyPr anchor="t" rtlCol="false" tIns="0" lIns="0" bIns="0" rIns="0">
            <a:spAutoFit/>
          </a:bodyPr>
          <a:lstStyle/>
          <a:p>
            <a:pPr algn="ctr">
              <a:lnSpc>
                <a:spcPts val="5652"/>
              </a:lnSpc>
              <a:spcBef>
                <a:spcPct val="0"/>
              </a:spcBef>
            </a:pPr>
            <a:r>
              <a:rPr lang="en-US" sz="4037">
                <a:solidFill>
                  <a:srgbClr val="000000"/>
                </a:solidFill>
                <a:latin typeface="Times New Roman"/>
                <a:ea typeface="Times New Roman"/>
                <a:cs typeface="Times New Roman"/>
                <a:sym typeface="Times New Roman"/>
              </a:rPr>
              <a:t>ÇALIŞMA KLASÖRÜ</a:t>
            </a:r>
          </a:p>
        </p:txBody>
      </p:sp>
      <p:grpSp>
        <p:nvGrpSpPr>
          <p:cNvPr name="Group 14" id="14"/>
          <p:cNvGrpSpPr/>
          <p:nvPr/>
        </p:nvGrpSpPr>
        <p:grpSpPr>
          <a:xfrm rot="0">
            <a:off x="12948420" y="1028700"/>
            <a:ext cx="4313191" cy="8229600"/>
            <a:chOff x="0" y="0"/>
            <a:chExt cx="1135984" cy="2167467"/>
          </a:xfrm>
        </p:grpSpPr>
        <p:sp>
          <p:nvSpPr>
            <p:cNvPr name="Freeform 15" id="15"/>
            <p:cNvSpPr/>
            <p:nvPr/>
          </p:nvSpPr>
          <p:spPr>
            <a:xfrm flipH="false" flipV="false" rot="0">
              <a:off x="0" y="0"/>
              <a:ext cx="1135984" cy="2167467"/>
            </a:xfrm>
            <a:custGeom>
              <a:avLst/>
              <a:gdLst/>
              <a:ahLst/>
              <a:cxnLst/>
              <a:rect r="r" b="b" t="t" l="l"/>
              <a:pathLst>
                <a:path h="2167467" w="1135984">
                  <a:moveTo>
                    <a:pt x="91542" y="0"/>
                  </a:moveTo>
                  <a:lnTo>
                    <a:pt x="1044442" y="0"/>
                  </a:lnTo>
                  <a:cubicBezTo>
                    <a:pt x="1095000" y="0"/>
                    <a:pt x="1135984" y="40985"/>
                    <a:pt x="1135984" y="91542"/>
                  </a:cubicBezTo>
                  <a:lnTo>
                    <a:pt x="1135984" y="2075925"/>
                  </a:lnTo>
                  <a:cubicBezTo>
                    <a:pt x="1135984" y="2126482"/>
                    <a:pt x="1095000" y="2167467"/>
                    <a:pt x="1044442" y="2167467"/>
                  </a:cubicBezTo>
                  <a:lnTo>
                    <a:pt x="91542" y="2167467"/>
                  </a:lnTo>
                  <a:cubicBezTo>
                    <a:pt x="40985" y="2167467"/>
                    <a:pt x="0" y="2126482"/>
                    <a:pt x="0" y="2075925"/>
                  </a:cubicBezTo>
                  <a:lnTo>
                    <a:pt x="0" y="91542"/>
                  </a:lnTo>
                  <a:cubicBezTo>
                    <a:pt x="0" y="40985"/>
                    <a:pt x="40985" y="0"/>
                    <a:pt x="91542" y="0"/>
                  </a:cubicBezTo>
                  <a:close/>
                </a:path>
              </a:pathLst>
            </a:custGeom>
            <a:solidFill>
              <a:srgbClr val="38B6FF"/>
            </a:solidFill>
          </p:spPr>
        </p:sp>
        <p:sp>
          <p:nvSpPr>
            <p:cNvPr name="TextBox 16" id="16"/>
            <p:cNvSpPr txBox="true"/>
            <p:nvPr/>
          </p:nvSpPr>
          <p:spPr>
            <a:xfrm>
              <a:off x="0" y="-76200"/>
              <a:ext cx="1135984" cy="2243667"/>
            </a:xfrm>
            <a:prstGeom prst="rect">
              <a:avLst/>
            </a:prstGeom>
          </p:spPr>
          <p:txBody>
            <a:bodyPr anchor="ctr" rtlCol="false" tIns="50800" lIns="50800" bIns="50800" rIns="50800"/>
            <a:lstStyle/>
            <a:p>
              <a:pPr algn="ctr">
                <a:lnSpc>
                  <a:spcPts val="2659"/>
                </a:lnSpc>
              </a:pPr>
            </a:p>
          </p:txBody>
        </p:sp>
      </p:grpSp>
      <p:sp>
        <p:nvSpPr>
          <p:cNvPr name="TextBox 17" id="17"/>
          <p:cNvSpPr txBox="true"/>
          <p:nvPr/>
        </p:nvSpPr>
        <p:spPr>
          <a:xfrm rot="0">
            <a:off x="6988560" y="2918139"/>
            <a:ext cx="4313191" cy="1691962"/>
          </a:xfrm>
          <a:prstGeom prst="rect">
            <a:avLst/>
          </a:prstGeom>
        </p:spPr>
        <p:txBody>
          <a:bodyPr anchor="t" rtlCol="false" tIns="0" lIns="0" bIns="0" rIns="0">
            <a:spAutoFit/>
          </a:bodyPr>
          <a:lstStyle/>
          <a:p>
            <a:pPr algn="ctr">
              <a:lnSpc>
                <a:spcPts val="6492"/>
              </a:lnSpc>
              <a:spcBef>
                <a:spcPct val="0"/>
              </a:spcBef>
            </a:pPr>
            <a:r>
              <a:rPr lang="en-US" sz="4637">
                <a:solidFill>
                  <a:srgbClr val="000000"/>
                </a:solidFill>
                <a:latin typeface="Times New Roman"/>
                <a:ea typeface="Times New Roman"/>
                <a:cs typeface="Times New Roman"/>
                <a:sym typeface="Times New Roman"/>
              </a:rPr>
              <a:t>INDEX - Staging</a:t>
            </a:r>
          </a:p>
        </p:txBody>
      </p:sp>
      <p:sp>
        <p:nvSpPr>
          <p:cNvPr name="TextBox 18" id="18"/>
          <p:cNvSpPr txBox="true"/>
          <p:nvPr/>
        </p:nvSpPr>
        <p:spPr>
          <a:xfrm rot="0">
            <a:off x="12949576" y="2857340"/>
            <a:ext cx="4313191" cy="865827"/>
          </a:xfrm>
          <a:prstGeom prst="rect">
            <a:avLst/>
          </a:prstGeom>
        </p:spPr>
        <p:txBody>
          <a:bodyPr anchor="t" rtlCol="false" tIns="0" lIns="0" bIns="0" rIns="0">
            <a:spAutoFit/>
          </a:bodyPr>
          <a:lstStyle/>
          <a:p>
            <a:pPr algn="ctr">
              <a:lnSpc>
                <a:spcPts val="6352"/>
              </a:lnSpc>
              <a:spcBef>
                <a:spcPct val="0"/>
              </a:spcBef>
            </a:pPr>
            <a:r>
              <a:rPr lang="en-US" sz="4537">
                <a:solidFill>
                  <a:srgbClr val="000000"/>
                </a:solidFill>
                <a:latin typeface="Times New Roman"/>
                <a:ea typeface="Times New Roman"/>
                <a:cs typeface="Times New Roman"/>
                <a:sym typeface="Times New Roman"/>
              </a:rPr>
              <a:t>Local Repository</a:t>
            </a:r>
          </a:p>
        </p:txBody>
      </p:sp>
      <p:grpSp>
        <p:nvGrpSpPr>
          <p:cNvPr name="Group 19" id="19"/>
          <p:cNvGrpSpPr/>
          <p:nvPr/>
        </p:nvGrpSpPr>
        <p:grpSpPr>
          <a:xfrm rot="0">
            <a:off x="4912793" y="9258300"/>
            <a:ext cx="2504093" cy="1028700"/>
            <a:chOff x="0" y="0"/>
            <a:chExt cx="659514" cy="270933"/>
          </a:xfrm>
        </p:grpSpPr>
        <p:sp>
          <p:nvSpPr>
            <p:cNvPr name="Freeform 20" id="20"/>
            <p:cNvSpPr/>
            <p:nvPr/>
          </p:nvSpPr>
          <p:spPr>
            <a:xfrm flipH="false" flipV="false" rot="0">
              <a:off x="0" y="0"/>
              <a:ext cx="659514" cy="270933"/>
            </a:xfrm>
            <a:custGeom>
              <a:avLst/>
              <a:gdLst/>
              <a:ahLst/>
              <a:cxnLst/>
              <a:rect r="r" b="b" t="t" l="l"/>
              <a:pathLst>
                <a:path h="270933" w="659514">
                  <a:moveTo>
                    <a:pt x="135467" y="0"/>
                  </a:moveTo>
                  <a:lnTo>
                    <a:pt x="524048" y="0"/>
                  </a:lnTo>
                  <a:cubicBezTo>
                    <a:pt x="559976" y="0"/>
                    <a:pt x="594432" y="14272"/>
                    <a:pt x="619837" y="39677"/>
                  </a:cubicBezTo>
                  <a:cubicBezTo>
                    <a:pt x="645242" y="65082"/>
                    <a:pt x="659514" y="99539"/>
                    <a:pt x="659514" y="135467"/>
                  </a:cubicBezTo>
                  <a:lnTo>
                    <a:pt x="659514" y="135467"/>
                  </a:lnTo>
                  <a:cubicBezTo>
                    <a:pt x="659514" y="171395"/>
                    <a:pt x="645242" y="205851"/>
                    <a:pt x="619837" y="231256"/>
                  </a:cubicBezTo>
                  <a:cubicBezTo>
                    <a:pt x="594432" y="256661"/>
                    <a:pt x="559976" y="270933"/>
                    <a:pt x="524048" y="270933"/>
                  </a:cubicBezTo>
                  <a:lnTo>
                    <a:pt x="135467" y="270933"/>
                  </a:lnTo>
                  <a:cubicBezTo>
                    <a:pt x="99539" y="270933"/>
                    <a:pt x="65082" y="256661"/>
                    <a:pt x="39677" y="231256"/>
                  </a:cubicBezTo>
                  <a:cubicBezTo>
                    <a:pt x="14272" y="205851"/>
                    <a:pt x="0" y="171395"/>
                    <a:pt x="0" y="135467"/>
                  </a:cubicBezTo>
                  <a:lnTo>
                    <a:pt x="0" y="135467"/>
                  </a:lnTo>
                  <a:cubicBezTo>
                    <a:pt x="0" y="99539"/>
                    <a:pt x="14272" y="65082"/>
                    <a:pt x="39677" y="39677"/>
                  </a:cubicBezTo>
                  <a:cubicBezTo>
                    <a:pt x="65082" y="14272"/>
                    <a:pt x="99539" y="0"/>
                    <a:pt x="135467" y="0"/>
                  </a:cubicBezTo>
                  <a:close/>
                </a:path>
              </a:pathLst>
            </a:custGeom>
            <a:solidFill>
              <a:srgbClr val="FF914D"/>
            </a:solidFill>
          </p:spPr>
        </p:sp>
        <p:sp>
          <p:nvSpPr>
            <p:cNvPr name="TextBox 21" id="21"/>
            <p:cNvSpPr txBox="true"/>
            <p:nvPr/>
          </p:nvSpPr>
          <p:spPr>
            <a:xfrm>
              <a:off x="0" y="-76200"/>
              <a:ext cx="659514" cy="347133"/>
            </a:xfrm>
            <a:prstGeom prst="rect">
              <a:avLst/>
            </a:prstGeom>
          </p:spPr>
          <p:txBody>
            <a:bodyPr anchor="ctr" rtlCol="false" tIns="50800" lIns="50800" bIns="50800" rIns="50800"/>
            <a:lstStyle/>
            <a:p>
              <a:pPr algn="ctr">
                <a:lnSpc>
                  <a:spcPts val="2659"/>
                </a:lnSpc>
              </a:pPr>
            </a:p>
          </p:txBody>
        </p:sp>
      </p:grpSp>
      <p:sp>
        <p:nvSpPr>
          <p:cNvPr name="TextBox 22" id="22"/>
          <p:cNvSpPr txBox="true"/>
          <p:nvPr/>
        </p:nvSpPr>
        <p:spPr>
          <a:xfrm rot="0">
            <a:off x="4505383" y="9412445"/>
            <a:ext cx="3318913" cy="596586"/>
          </a:xfrm>
          <a:prstGeom prst="rect">
            <a:avLst/>
          </a:prstGeom>
        </p:spPr>
        <p:txBody>
          <a:bodyPr anchor="t" rtlCol="false" tIns="0" lIns="0" bIns="0" rIns="0">
            <a:spAutoFit/>
          </a:bodyPr>
          <a:lstStyle/>
          <a:p>
            <a:pPr algn="ctr">
              <a:lnSpc>
                <a:spcPts val="4392"/>
              </a:lnSpc>
              <a:spcBef>
                <a:spcPct val="0"/>
              </a:spcBef>
            </a:pPr>
            <a:r>
              <a:rPr lang="en-US" sz="3137">
                <a:solidFill>
                  <a:srgbClr val="FFFFFF"/>
                </a:solidFill>
                <a:latin typeface="Times New Roman"/>
                <a:ea typeface="Times New Roman"/>
                <a:cs typeface="Times New Roman"/>
                <a:sym typeface="Times New Roman"/>
              </a:rPr>
              <a:t>git add</a:t>
            </a:r>
          </a:p>
        </p:txBody>
      </p:sp>
      <p:sp>
        <p:nvSpPr>
          <p:cNvPr name="AutoShape 23" id="23"/>
          <p:cNvSpPr/>
          <p:nvPr/>
        </p:nvSpPr>
        <p:spPr>
          <a:xfrm>
            <a:off x="5648805" y="8927030"/>
            <a:ext cx="1031686" cy="0"/>
          </a:xfrm>
          <a:prstGeom prst="line">
            <a:avLst/>
          </a:prstGeom>
          <a:ln cap="flat" w="152400">
            <a:solidFill>
              <a:srgbClr val="000000"/>
            </a:solidFill>
            <a:prstDash val="solid"/>
            <a:headEnd type="none" len="sm" w="sm"/>
            <a:tailEnd type="arrow" len="sm" w="med"/>
          </a:ln>
        </p:spPr>
      </p:sp>
    </p:spTree>
  </p:cSld>
  <p:clrMapOvr>
    <a:masterClrMapping/>
  </p:clrMapOvr>
</p:sld>
</file>

<file path=ppt/slides/slide5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grpSp>
        <p:nvGrpSpPr>
          <p:cNvPr name="Group 3" id="3"/>
          <p:cNvGrpSpPr/>
          <p:nvPr/>
        </p:nvGrpSpPr>
        <p:grpSpPr>
          <a:xfrm rot="0">
            <a:off x="1028700" y="1028700"/>
            <a:ext cx="4313191" cy="8229600"/>
            <a:chOff x="0" y="0"/>
            <a:chExt cx="1135984" cy="2167467"/>
          </a:xfrm>
        </p:grpSpPr>
        <p:sp>
          <p:nvSpPr>
            <p:cNvPr name="Freeform 4" id="4"/>
            <p:cNvSpPr/>
            <p:nvPr/>
          </p:nvSpPr>
          <p:spPr>
            <a:xfrm flipH="false" flipV="false" rot="0">
              <a:off x="0" y="0"/>
              <a:ext cx="1135984" cy="2167467"/>
            </a:xfrm>
            <a:custGeom>
              <a:avLst/>
              <a:gdLst/>
              <a:ahLst/>
              <a:cxnLst/>
              <a:rect r="r" b="b" t="t" l="l"/>
              <a:pathLst>
                <a:path h="2167467" w="1135984">
                  <a:moveTo>
                    <a:pt x="91542" y="0"/>
                  </a:moveTo>
                  <a:lnTo>
                    <a:pt x="1044442" y="0"/>
                  </a:lnTo>
                  <a:cubicBezTo>
                    <a:pt x="1095000" y="0"/>
                    <a:pt x="1135984" y="40985"/>
                    <a:pt x="1135984" y="91542"/>
                  </a:cubicBezTo>
                  <a:lnTo>
                    <a:pt x="1135984" y="2075925"/>
                  </a:lnTo>
                  <a:cubicBezTo>
                    <a:pt x="1135984" y="2126482"/>
                    <a:pt x="1095000" y="2167467"/>
                    <a:pt x="1044442" y="2167467"/>
                  </a:cubicBezTo>
                  <a:lnTo>
                    <a:pt x="91542" y="2167467"/>
                  </a:lnTo>
                  <a:cubicBezTo>
                    <a:pt x="40985" y="2167467"/>
                    <a:pt x="0" y="2126482"/>
                    <a:pt x="0" y="2075925"/>
                  </a:cubicBezTo>
                  <a:lnTo>
                    <a:pt x="0" y="91542"/>
                  </a:lnTo>
                  <a:cubicBezTo>
                    <a:pt x="0" y="40985"/>
                    <a:pt x="40985" y="0"/>
                    <a:pt x="91542" y="0"/>
                  </a:cubicBezTo>
                  <a:close/>
                </a:path>
              </a:pathLst>
            </a:custGeom>
            <a:solidFill>
              <a:srgbClr val="FF914D"/>
            </a:solidFill>
          </p:spPr>
        </p:sp>
        <p:sp>
          <p:nvSpPr>
            <p:cNvPr name="TextBox 5" id="5"/>
            <p:cNvSpPr txBox="true"/>
            <p:nvPr/>
          </p:nvSpPr>
          <p:spPr>
            <a:xfrm>
              <a:off x="0" y="-76200"/>
              <a:ext cx="1135984" cy="2243667"/>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1028700" y="2927664"/>
            <a:ext cx="4313191" cy="1488127"/>
          </a:xfrm>
          <a:prstGeom prst="rect">
            <a:avLst/>
          </a:prstGeom>
        </p:spPr>
        <p:txBody>
          <a:bodyPr anchor="t" rtlCol="false" tIns="0" lIns="0" bIns="0" rIns="0">
            <a:spAutoFit/>
          </a:bodyPr>
          <a:lstStyle/>
          <a:p>
            <a:pPr algn="ctr">
              <a:lnSpc>
                <a:spcPts val="5652"/>
              </a:lnSpc>
              <a:spcBef>
                <a:spcPct val="0"/>
              </a:spcBef>
            </a:pPr>
            <a:r>
              <a:rPr lang="en-US" sz="4037">
                <a:solidFill>
                  <a:srgbClr val="000000"/>
                </a:solidFill>
                <a:latin typeface="Times New Roman"/>
                <a:ea typeface="Times New Roman"/>
                <a:cs typeface="Times New Roman"/>
                <a:sym typeface="Times New Roman"/>
              </a:rPr>
              <a:t>ÇALIŞMA KLASÖRÜ</a:t>
            </a:r>
          </a:p>
        </p:txBody>
      </p:sp>
      <p:grpSp>
        <p:nvGrpSpPr>
          <p:cNvPr name="Group 7" id="7"/>
          <p:cNvGrpSpPr/>
          <p:nvPr/>
        </p:nvGrpSpPr>
        <p:grpSpPr>
          <a:xfrm rot="0">
            <a:off x="6987405" y="1028700"/>
            <a:ext cx="4313191" cy="8229600"/>
            <a:chOff x="0" y="0"/>
            <a:chExt cx="1135984" cy="2167467"/>
          </a:xfrm>
        </p:grpSpPr>
        <p:sp>
          <p:nvSpPr>
            <p:cNvPr name="Freeform 8" id="8"/>
            <p:cNvSpPr/>
            <p:nvPr/>
          </p:nvSpPr>
          <p:spPr>
            <a:xfrm flipH="false" flipV="false" rot="0">
              <a:off x="0" y="0"/>
              <a:ext cx="1135984" cy="2167467"/>
            </a:xfrm>
            <a:custGeom>
              <a:avLst/>
              <a:gdLst/>
              <a:ahLst/>
              <a:cxnLst/>
              <a:rect r="r" b="b" t="t" l="l"/>
              <a:pathLst>
                <a:path h="2167467" w="1135984">
                  <a:moveTo>
                    <a:pt x="91542" y="0"/>
                  </a:moveTo>
                  <a:lnTo>
                    <a:pt x="1044442" y="0"/>
                  </a:lnTo>
                  <a:cubicBezTo>
                    <a:pt x="1095000" y="0"/>
                    <a:pt x="1135984" y="40985"/>
                    <a:pt x="1135984" y="91542"/>
                  </a:cubicBezTo>
                  <a:lnTo>
                    <a:pt x="1135984" y="2075925"/>
                  </a:lnTo>
                  <a:cubicBezTo>
                    <a:pt x="1135984" y="2126482"/>
                    <a:pt x="1095000" y="2167467"/>
                    <a:pt x="1044442" y="2167467"/>
                  </a:cubicBezTo>
                  <a:lnTo>
                    <a:pt x="91542" y="2167467"/>
                  </a:lnTo>
                  <a:cubicBezTo>
                    <a:pt x="40985" y="2167467"/>
                    <a:pt x="0" y="2126482"/>
                    <a:pt x="0" y="2075925"/>
                  </a:cubicBezTo>
                  <a:lnTo>
                    <a:pt x="0" y="91542"/>
                  </a:lnTo>
                  <a:cubicBezTo>
                    <a:pt x="0" y="40985"/>
                    <a:pt x="40985" y="0"/>
                    <a:pt x="91542" y="0"/>
                  </a:cubicBezTo>
                  <a:close/>
                </a:path>
              </a:pathLst>
            </a:custGeom>
            <a:solidFill>
              <a:srgbClr val="00BF63"/>
            </a:solidFill>
          </p:spPr>
        </p:sp>
        <p:sp>
          <p:nvSpPr>
            <p:cNvPr name="TextBox 9" id="9"/>
            <p:cNvSpPr txBox="true"/>
            <p:nvPr/>
          </p:nvSpPr>
          <p:spPr>
            <a:xfrm>
              <a:off x="0" y="-76200"/>
              <a:ext cx="1135984" cy="2243667"/>
            </a:xfrm>
            <a:prstGeom prst="rect">
              <a:avLst/>
            </a:prstGeom>
          </p:spPr>
          <p:txBody>
            <a:bodyPr anchor="ctr" rtlCol="false" tIns="50800" lIns="50800" bIns="50800" rIns="50800"/>
            <a:lstStyle/>
            <a:p>
              <a:pPr algn="ctr">
                <a:lnSpc>
                  <a:spcPts val="2659"/>
                </a:lnSpc>
              </a:pPr>
            </a:p>
          </p:txBody>
        </p:sp>
      </p:grpSp>
      <p:grpSp>
        <p:nvGrpSpPr>
          <p:cNvPr name="Group 10" id="10"/>
          <p:cNvGrpSpPr/>
          <p:nvPr/>
        </p:nvGrpSpPr>
        <p:grpSpPr>
          <a:xfrm rot="0">
            <a:off x="12948420" y="1028700"/>
            <a:ext cx="4313191" cy="8229600"/>
            <a:chOff x="0" y="0"/>
            <a:chExt cx="1135984" cy="2167467"/>
          </a:xfrm>
        </p:grpSpPr>
        <p:sp>
          <p:nvSpPr>
            <p:cNvPr name="Freeform 11" id="11"/>
            <p:cNvSpPr/>
            <p:nvPr/>
          </p:nvSpPr>
          <p:spPr>
            <a:xfrm flipH="false" flipV="false" rot="0">
              <a:off x="0" y="0"/>
              <a:ext cx="1135984" cy="2167467"/>
            </a:xfrm>
            <a:custGeom>
              <a:avLst/>
              <a:gdLst/>
              <a:ahLst/>
              <a:cxnLst/>
              <a:rect r="r" b="b" t="t" l="l"/>
              <a:pathLst>
                <a:path h="2167467" w="1135984">
                  <a:moveTo>
                    <a:pt x="91542" y="0"/>
                  </a:moveTo>
                  <a:lnTo>
                    <a:pt x="1044442" y="0"/>
                  </a:lnTo>
                  <a:cubicBezTo>
                    <a:pt x="1095000" y="0"/>
                    <a:pt x="1135984" y="40985"/>
                    <a:pt x="1135984" y="91542"/>
                  </a:cubicBezTo>
                  <a:lnTo>
                    <a:pt x="1135984" y="2075925"/>
                  </a:lnTo>
                  <a:cubicBezTo>
                    <a:pt x="1135984" y="2126482"/>
                    <a:pt x="1095000" y="2167467"/>
                    <a:pt x="1044442" y="2167467"/>
                  </a:cubicBezTo>
                  <a:lnTo>
                    <a:pt x="91542" y="2167467"/>
                  </a:lnTo>
                  <a:cubicBezTo>
                    <a:pt x="40985" y="2167467"/>
                    <a:pt x="0" y="2126482"/>
                    <a:pt x="0" y="2075925"/>
                  </a:cubicBezTo>
                  <a:lnTo>
                    <a:pt x="0" y="91542"/>
                  </a:lnTo>
                  <a:cubicBezTo>
                    <a:pt x="0" y="40985"/>
                    <a:pt x="40985" y="0"/>
                    <a:pt x="91542" y="0"/>
                  </a:cubicBezTo>
                  <a:close/>
                </a:path>
              </a:pathLst>
            </a:custGeom>
            <a:solidFill>
              <a:srgbClr val="38B6FF"/>
            </a:solidFill>
          </p:spPr>
        </p:sp>
        <p:sp>
          <p:nvSpPr>
            <p:cNvPr name="TextBox 12" id="12"/>
            <p:cNvSpPr txBox="true"/>
            <p:nvPr/>
          </p:nvSpPr>
          <p:spPr>
            <a:xfrm>
              <a:off x="0" y="-76200"/>
              <a:ext cx="1135984" cy="2243667"/>
            </a:xfrm>
            <a:prstGeom prst="rect">
              <a:avLst/>
            </a:prstGeom>
          </p:spPr>
          <p:txBody>
            <a:bodyPr anchor="ctr" rtlCol="false" tIns="50800" lIns="50800" bIns="50800" rIns="50800"/>
            <a:lstStyle/>
            <a:p>
              <a:pPr algn="ctr">
                <a:lnSpc>
                  <a:spcPts val="2659"/>
                </a:lnSpc>
              </a:pPr>
            </a:p>
          </p:txBody>
        </p:sp>
      </p:grpSp>
      <p:sp>
        <p:nvSpPr>
          <p:cNvPr name="TextBox 13" id="13"/>
          <p:cNvSpPr txBox="true"/>
          <p:nvPr/>
        </p:nvSpPr>
        <p:spPr>
          <a:xfrm rot="0">
            <a:off x="6988560" y="2918139"/>
            <a:ext cx="4313191" cy="1691962"/>
          </a:xfrm>
          <a:prstGeom prst="rect">
            <a:avLst/>
          </a:prstGeom>
        </p:spPr>
        <p:txBody>
          <a:bodyPr anchor="t" rtlCol="false" tIns="0" lIns="0" bIns="0" rIns="0">
            <a:spAutoFit/>
          </a:bodyPr>
          <a:lstStyle/>
          <a:p>
            <a:pPr algn="ctr">
              <a:lnSpc>
                <a:spcPts val="6492"/>
              </a:lnSpc>
              <a:spcBef>
                <a:spcPct val="0"/>
              </a:spcBef>
            </a:pPr>
            <a:r>
              <a:rPr lang="en-US" sz="4637">
                <a:solidFill>
                  <a:srgbClr val="000000"/>
                </a:solidFill>
                <a:latin typeface="Times New Roman"/>
                <a:ea typeface="Times New Roman"/>
                <a:cs typeface="Times New Roman"/>
                <a:sym typeface="Times New Roman"/>
              </a:rPr>
              <a:t>INDEX - Staging</a:t>
            </a:r>
          </a:p>
        </p:txBody>
      </p:sp>
      <p:sp>
        <p:nvSpPr>
          <p:cNvPr name="TextBox 14" id="14"/>
          <p:cNvSpPr txBox="true"/>
          <p:nvPr/>
        </p:nvSpPr>
        <p:spPr>
          <a:xfrm rot="0">
            <a:off x="12949576" y="2857340"/>
            <a:ext cx="4313191" cy="865827"/>
          </a:xfrm>
          <a:prstGeom prst="rect">
            <a:avLst/>
          </a:prstGeom>
        </p:spPr>
        <p:txBody>
          <a:bodyPr anchor="t" rtlCol="false" tIns="0" lIns="0" bIns="0" rIns="0">
            <a:spAutoFit/>
          </a:bodyPr>
          <a:lstStyle/>
          <a:p>
            <a:pPr algn="ctr">
              <a:lnSpc>
                <a:spcPts val="6352"/>
              </a:lnSpc>
              <a:spcBef>
                <a:spcPct val="0"/>
              </a:spcBef>
            </a:pPr>
            <a:r>
              <a:rPr lang="en-US" sz="4537">
                <a:solidFill>
                  <a:srgbClr val="000000"/>
                </a:solidFill>
                <a:latin typeface="Times New Roman"/>
                <a:ea typeface="Times New Roman"/>
                <a:cs typeface="Times New Roman"/>
                <a:sym typeface="Times New Roman"/>
              </a:rPr>
              <a:t>Local Repository</a:t>
            </a:r>
          </a:p>
        </p:txBody>
      </p:sp>
      <p:grpSp>
        <p:nvGrpSpPr>
          <p:cNvPr name="Group 15" id="15"/>
          <p:cNvGrpSpPr/>
          <p:nvPr/>
        </p:nvGrpSpPr>
        <p:grpSpPr>
          <a:xfrm rot="0">
            <a:off x="10843732" y="9258300"/>
            <a:ext cx="2504093" cy="1028700"/>
            <a:chOff x="0" y="0"/>
            <a:chExt cx="659514" cy="270933"/>
          </a:xfrm>
        </p:grpSpPr>
        <p:sp>
          <p:nvSpPr>
            <p:cNvPr name="Freeform 16" id="16"/>
            <p:cNvSpPr/>
            <p:nvPr/>
          </p:nvSpPr>
          <p:spPr>
            <a:xfrm flipH="false" flipV="false" rot="0">
              <a:off x="0" y="0"/>
              <a:ext cx="659514" cy="270933"/>
            </a:xfrm>
            <a:custGeom>
              <a:avLst/>
              <a:gdLst/>
              <a:ahLst/>
              <a:cxnLst/>
              <a:rect r="r" b="b" t="t" l="l"/>
              <a:pathLst>
                <a:path h="270933" w="659514">
                  <a:moveTo>
                    <a:pt x="135467" y="0"/>
                  </a:moveTo>
                  <a:lnTo>
                    <a:pt x="524048" y="0"/>
                  </a:lnTo>
                  <a:cubicBezTo>
                    <a:pt x="559976" y="0"/>
                    <a:pt x="594432" y="14272"/>
                    <a:pt x="619837" y="39677"/>
                  </a:cubicBezTo>
                  <a:cubicBezTo>
                    <a:pt x="645242" y="65082"/>
                    <a:pt x="659514" y="99539"/>
                    <a:pt x="659514" y="135467"/>
                  </a:cubicBezTo>
                  <a:lnTo>
                    <a:pt x="659514" y="135467"/>
                  </a:lnTo>
                  <a:cubicBezTo>
                    <a:pt x="659514" y="171395"/>
                    <a:pt x="645242" y="205851"/>
                    <a:pt x="619837" y="231256"/>
                  </a:cubicBezTo>
                  <a:cubicBezTo>
                    <a:pt x="594432" y="256661"/>
                    <a:pt x="559976" y="270933"/>
                    <a:pt x="524048" y="270933"/>
                  </a:cubicBezTo>
                  <a:lnTo>
                    <a:pt x="135467" y="270933"/>
                  </a:lnTo>
                  <a:cubicBezTo>
                    <a:pt x="99539" y="270933"/>
                    <a:pt x="65082" y="256661"/>
                    <a:pt x="39677" y="231256"/>
                  </a:cubicBezTo>
                  <a:cubicBezTo>
                    <a:pt x="14272" y="205851"/>
                    <a:pt x="0" y="171395"/>
                    <a:pt x="0" y="135467"/>
                  </a:cubicBezTo>
                  <a:lnTo>
                    <a:pt x="0" y="135467"/>
                  </a:lnTo>
                  <a:cubicBezTo>
                    <a:pt x="0" y="99539"/>
                    <a:pt x="14272" y="65082"/>
                    <a:pt x="39677" y="39677"/>
                  </a:cubicBezTo>
                  <a:cubicBezTo>
                    <a:pt x="65082" y="14272"/>
                    <a:pt x="99539" y="0"/>
                    <a:pt x="135467" y="0"/>
                  </a:cubicBezTo>
                  <a:close/>
                </a:path>
              </a:pathLst>
            </a:custGeom>
            <a:solidFill>
              <a:srgbClr val="FF914D"/>
            </a:solidFill>
          </p:spPr>
        </p:sp>
        <p:sp>
          <p:nvSpPr>
            <p:cNvPr name="TextBox 17" id="17"/>
            <p:cNvSpPr txBox="true"/>
            <p:nvPr/>
          </p:nvSpPr>
          <p:spPr>
            <a:xfrm>
              <a:off x="0" y="-76200"/>
              <a:ext cx="659514" cy="347133"/>
            </a:xfrm>
            <a:prstGeom prst="rect">
              <a:avLst/>
            </a:prstGeom>
          </p:spPr>
          <p:txBody>
            <a:bodyPr anchor="ctr" rtlCol="false" tIns="50800" lIns="50800" bIns="50800" rIns="50800"/>
            <a:lstStyle/>
            <a:p>
              <a:pPr algn="ctr">
                <a:lnSpc>
                  <a:spcPts val="2659"/>
                </a:lnSpc>
              </a:pPr>
            </a:p>
          </p:txBody>
        </p:sp>
      </p:grpSp>
      <p:sp>
        <p:nvSpPr>
          <p:cNvPr name="TextBox 18" id="18"/>
          <p:cNvSpPr txBox="true"/>
          <p:nvPr/>
        </p:nvSpPr>
        <p:spPr>
          <a:xfrm rot="0">
            <a:off x="10436322" y="9412445"/>
            <a:ext cx="3318913" cy="596586"/>
          </a:xfrm>
          <a:prstGeom prst="rect">
            <a:avLst/>
          </a:prstGeom>
        </p:spPr>
        <p:txBody>
          <a:bodyPr anchor="t" rtlCol="false" tIns="0" lIns="0" bIns="0" rIns="0">
            <a:spAutoFit/>
          </a:bodyPr>
          <a:lstStyle/>
          <a:p>
            <a:pPr algn="ctr">
              <a:lnSpc>
                <a:spcPts val="4392"/>
              </a:lnSpc>
              <a:spcBef>
                <a:spcPct val="0"/>
              </a:spcBef>
            </a:pPr>
            <a:r>
              <a:rPr lang="en-US" sz="3137">
                <a:solidFill>
                  <a:srgbClr val="FFFFFF"/>
                </a:solidFill>
                <a:latin typeface="Times New Roman"/>
                <a:ea typeface="Times New Roman"/>
                <a:cs typeface="Times New Roman"/>
                <a:sym typeface="Times New Roman"/>
              </a:rPr>
              <a:t>git commit</a:t>
            </a:r>
          </a:p>
        </p:txBody>
      </p:sp>
      <p:sp>
        <p:nvSpPr>
          <p:cNvPr name="AutoShape 19" id="19"/>
          <p:cNvSpPr/>
          <p:nvPr/>
        </p:nvSpPr>
        <p:spPr>
          <a:xfrm>
            <a:off x="11579744" y="8927030"/>
            <a:ext cx="1031686" cy="0"/>
          </a:xfrm>
          <a:prstGeom prst="line">
            <a:avLst/>
          </a:prstGeom>
          <a:ln cap="flat" w="152400">
            <a:solidFill>
              <a:srgbClr val="000000"/>
            </a:solidFill>
            <a:prstDash val="solid"/>
            <a:headEnd type="none" len="sm" w="sm"/>
            <a:tailEnd type="arrow" len="sm" w="med"/>
          </a:ln>
        </p:spPr>
      </p:sp>
      <p:grpSp>
        <p:nvGrpSpPr>
          <p:cNvPr name="Group 20" id="20"/>
          <p:cNvGrpSpPr/>
          <p:nvPr/>
        </p:nvGrpSpPr>
        <p:grpSpPr>
          <a:xfrm rot="0">
            <a:off x="13347825" y="6789942"/>
            <a:ext cx="3454227" cy="1654494"/>
            <a:chOff x="0" y="0"/>
            <a:chExt cx="909755" cy="435752"/>
          </a:xfrm>
        </p:grpSpPr>
        <p:sp>
          <p:nvSpPr>
            <p:cNvPr name="Freeform 21" id="21"/>
            <p:cNvSpPr/>
            <p:nvPr/>
          </p:nvSpPr>
          <p:spPr>
            <a:xfrm flipH="false" flipV="false" rot="0">
              <a:off x="0" y="0"/>
              <a:ext cx="909755" cy="435752"/>
            </a:xfrm>
            <a:custGeom>
              <a:avLst/>
              <a:gdLst/>
              <a:ahLst/>
              <a:cxnLst/>
              <a:rect r="r" b="b" t="t" l="l"/>
              <a:pathLst>
                <a:path h="435752" w="909755">
                  <a:moveTo>
                    <a:pt x="114306" y="0"/>
                  </a:moveTo>
                  <a:lnTo>
                    <a:pt x="795450" y="0"/>
                  </a:lnTo>
                  <a:cubicBezTo>
                    <a:pt x="858579" y="0"/>
                    <a:pt x="909755" y="51176"/>
                    <a:pt x="909755" y="114306"/>
                  </a:cubicBezTo>
                  <a:lnTo>
                    <a:pt x="909755" y="321446"/>
                  </a:lnTo>
                  <a:cubicBezTo>
                    <a:pt x="909755" y="351762"/>
                    <a:pt x="897712" y="380836"/>
                    <a:pt x="876276" y="402272"/>
                  </a:cubicBezTo>
                  <a:cubicBezTo>
                    <a:pt x="854839" y="423709"/>
                    <a:pt x="825765" y="435752"/>
                    <a:pt x="795450" y="435752"/>
                  </a:cubicBezTo>
                  <a:lnTo>
                    <a:pt x="114306" y="435752"/>
                  </a:lnTo>
                  <a:cubicBezTo>
                    <a:pt x="83990" y="435752"/>
                    <a:pt x="54916" y="423709"/>
                    <a:pt x="33479" y="402272"/>
                  </a:cubicBezTo>
                  <a:cubicBezTo>
                    <a:pt x="12043" y="380836"/>
                    <a:pt x="0" y="351762"/>
                    <a:pt x="0" y="321446"/>
                  </a:cubicBezTo>
                  <a:lnTo>
                    <a:pt x="0" y="114306"/>
                  </a:lnTo>
                  <a:cubicBezTo>
                    <a:pt x="0" y="83990"/>
                    <a:pt x="12043" y="54916"/>
                    <a:pt x="33479" y="33479"/>
                  </a:cubicBezTo>
                  <a:cubicBezTo>
                    <a:pt x="54916" y="12043"/>
                    <a:pt x="83990" y="0"/>
                    <a:pt x="114306" y="0"/>
                  </a:cubicBezTo>
                  <a:close/>
                </a:path>
              </a:pathLst>
            </a:custGeom>
            <a:solidFill>
              <a:srgbClr val="FF3131"/>
            </a:solidFill>
          </p:spPr>
        </p:sp>
        <p:sp>
          <p:nvSpPr>
            <p:cNvPr name="TextBox 22" id="22"/>
            <p:cNvSpPr txBox="true"/>
            <p:nvPr/>
          </p:nvSpPr>
          <p:spPr>
            <a:xfrm>
              <a:off x="0" y="-76200"/>
              <a:ext cx="909755" cy="511952"/>
            </a:xfrm>
            <a:prstGeom prst="rect">
              <a:avLst/>
            </a:prstGeom>
          </p:spPr>
          <p:txBody>
            <a:bodyPr anchor="ctr" rtlCol="false" tIns="50800" lIns="50800" bIns="50800" rIns="50800"/>
            <a:lstStyle/>
            <a:p>
              <a:pPr algn="ctr">
                <a:lnSpc>
                  <a:spcPts val="2659"/>
                </a:lnSpc>
              </a:pPr>
            </a:p>
          </p:txBody>
        </p:sp>
      </p:grpSp>
      <p:sp>
        <p:nvSpPr>
          <p:cNvPr name="TextBox 23" id="23"/>
          <p:cNvSpPr txBox="true"/>
          <p:nvPr/>
        </p:nvSpPr>
        <p:spPr>
          <a:xfrm rot="0">
            <a:off x="13445559" y="6980758"/>
            <a:ext cx="3318913" cy="1149036"/>
          </a:xfrm>
          <a:prstGeom prst="rect">
            <a:avLst/>
          </a:prstGeom>
        </p:spPr>
        <p:txBody>
          <a:bodyPr anchor="t" rtlCol="false" tIns="0" lIns="0" bIns="0" rIns="0">
            <a:spAutoFit/>
          </a:bodyPr>
          <a:lstStyle/>
          <a:p>
            <a:pPr algn="ctr">
              <a:lnSpc>
                <a:spcPts val="4392"/>
              </a:lnSpc>
              <a:spcBef>
                <a:spcPct val="0"/>
              </a:spcBef>
            </a:pPr>
            <a:r>
              <a:rPr lang="en-US" sz="3137">
                <a:solidFill>
                  <a:srgbClr val="FFFFFF"/>
                </a:solidFill>
                <a:latin typeface="Times New Roman"/>
                <a:ea typeface="Times New Roman"/>
                <a:cs typeface="Times New Roman"/>
                <a:sym typeface="Times New Roman"/>
              </a:rPr>
              <a:t>ARAYÜZ TASARLANDI</a:t>
            </a:r>
          </a:p>
        </p:txBody>
      </p:sp>
    </p:spTree>
  </p:cSld>
  <p:clrMapOvr>
    <a:masterClrMapping/>
  </p:clrMapOvr>
</p:sld>
</file>

<file path=ppt/slides/slide5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5486400" y="3474304"/>
            <a:ext cx="7315200" cy="3338391"/>
          </a:xfrm>
          <a:custGeom>
            <a:avLst/>
            <a:gdLst/>
            <a:ahLst/>
            <a:cxnLst/>
            <a:rect r="r" b="b" t="t" l="l"/>
            <a:pathLst>
              <a:path h="3338391" w="7315200">
                <a:moveTo>
                  <a:pt x="0" y="0"/>
                </a:moveTo>
                <a:lnTo>
                  <a:pt x="7315200" y="0"/>
                </a:lnTo>
                <a:lnTo>
                  <a:pt x="7315200" y="3338392"/>
                </a:lnTo>
                <a:lnTo>
                  <a:pt x="0" y="333839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7184603" y="1789008"/>
            <a:ext cx="3918793" cy="1504321"/>
          </a:xfrm>
          <a:prstGeom prst="rect">
            <a:avLst/>
          </a:prstGeom>
        </p:spPr>
        <p:txBody>
          <a:bodyPr anchor="t" rtlCol="false" tIns="0" lIns="0" bIns="0" rIns="0">
            <a:spAutoFit/>
          </a:bodyPr>
          <a:lstStyle/>
          <a:p>
            <a:pPr algn="ctr">
              <a:lnSpc>
                <a:spcPts val="11059"/>
              </a:lnSpc>
              <a:spcBef>
                <a:spcPct val="0"/>
              </a:spcBef>
            </a:pPr>
            <a:r>
              <a:rPr lang="en-US" sz="7899">
                <a:solidFill>
                  <a:srgbClr val="000000"/>
                </a:solidFill>
                <a:latin typeface="Times New Roman"/>
                <a:ea typeface="Times New Roman"/>
                <a:cs typeface="Times New Roman"/>
                <a:sym typeface="Times New Roman"/>
              </a:rPr>
              <a:t>5.KISIM</a:t>
            </a:r>
          </a:p>
        </p:txBody>
      </p:sp>
      <p:sp>
        <p:nvSpPr>
          <p:cNvPr name="TextBox 5" id="5"/>
          <p:cNvSpPr txBox="true"/>
          <p:nvPr/>
        </p:nvSpPr>
        <p:spPr>
          <a:xfrm rot="0">
            <a:off x="6849517" y="6689569"/>
            <a:ext cx="4588966" cy="1504321"/>
          </a:xfrm>
          <a:prstGeom prst="rect">
            <a:avLst/>
          </a:prstGeom>
        </p:spPr>
        <p:txBody>
          <a:bodyPr anchor="t" rtlCol="false" tIns="0" lIns="0" bIns="0" rIns="0">
            <a:spAutoFit/>
          </a:bodyPr>
          <a:lstStyle/>
          <a:p>
            <a:pPr algn="ctr">
              <a:lnSpc>
                <a:spcPts val="11059"/>
              </a:lnSpc>
              <a:spcBef>
                <a:spcPct val="0"/>
              </a:spcBef>
            </a:pPr>
            <a:r>
              <a:rPr lang="en-US" sz="7899">
                <a:solidFill>
                  <a:srgbClr val="000000"/>
                </a:solidFill>
                <a:latin typeface="Times New Roman"/>
                <a:ea typeface="Times New Roman"/>
                <a:cs typeface="Times New Roman"/>
                <a:sym typeface="Times New Roman"/>
              </a:rPr>
              <a:t>BRANCH</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TextBox 3" id="3"/>
          <p:cNvSpPr txBox="true"/>
          <p:nvPr/>
        </p:nvSpPr>
        <p:spPr>
          <a:xfrm rot="0">
            <a:off x="0" y="-180975"/>
            <a:ext cx="18288000" cy="10589263"/>
          </a:xfrm>
          <a:prstGeom prst="rect">
            <a:avLst/>
          </a:prstGeom>
        </p:spPr>
        <p:txBody>
          <a:bodyPr anchor="t" rtlCol="false" tIns="0" lIns="0" bIns="0" rIns="0">
            <a:spAutoFit/>
          </a:bodyPr>
          <a:lstStyle/>
          <a:p>
            <a:pPr algn="l">
              <a:lnSpc>
                <a:spcPts val="6439"/>
              </a:lnSpc>
            </a:pPr>
            <a:r>
              <a:rPr lang="en-US" sz="4599" b="true">
                <a:solidFill>
                  <a:srgbClr val="000000"/>
                </a:solidFill>
                <a:latin typeface="Times New Roman Bold"/>
                <a:ea typeface="Times New Roman Bold"/>
                <a:cs typeface="Times New Roman Bold"/>
                <a:sym typeface="Times New Roman Bold"/>
              </a:rPr>
              <a:t>1. Her değişiklik kaydedilir, böylece hangi değişikliklerin yapıldığını görmek mümkün olur.</a:t>
            </a:r>
          </a:p>
          <a:p>
            <a:pPr algn="l">
              <a:lnSpc>
                <a:spcPts val="6439"/>
              </a:lnSpc>
            </a:pPr>
          </a:p>
          <a:p>
            <a:pPr algn="l">
              <a:lnSpc>
                <a:spcPts val="6439"/>
              </a:lnSpc>
            </a:pPr>
            <a:r>
              <a:rPr lang="en-US" sz="4599" b="true">
                <a:solidFill>
                  <a:srgbClr val="000000"/>
                </a:solidFill>
                <a:latin typeface="Times New Roman Bold"/>
                <a:ea typeface="Times New Roman Bold"/>
                <a:cs typeface="Times New Roman Bold"/>
                <a:sym typeface="Times New Roman Bold"/>
              </a:rPr>
              <a:t> 2. Hatalı bir değişiklik yapıldığında, önceki sürümlere geri dönülerek sorun çözülebilir.</a:t>
            </a:r>
          </a:p>
          <a:p>
            <a:pPr algn="l">
              <a:lnSpc>
                <a:spcPts val="6439"/>
              </a:lnSpc>
            </a:pPr>
          </a:p>
          <a:p>
            <a:pPr algn="l">
              <a:lnSpc>
                <a:spcPts val="6439"/>
              </a:lnSpc>
            </a:pPr>
            <a:r>
              <a:rPr lang="en-US" sz="4599" b="true">
                <a:solidFill>
                  <a:srgbClr val="000000"/>
                </a:solidFill>
                <a:latin typeface="Times New Roman Bold"/>
                <a:ea typeface="Times New Roman Bold"/>
                <a:cs typeface="Times New Roman Bold"/>
                <a:sym typeface="Times New Roman Bold"/>
              </a:rPr>
              <a:t> 3. Birden fazla kişi aynı projede çalışırken çakışmaların önüne geçilir.</a:t>
            </a:r>
          </a:p>
          <a:p>
            <a:pPr algn="l">
              <a:lnSpc>
                <a:spcPts val="6439"/>
              </a:lnSpc>
            </a:pPr>
          </a:p>
          <a:p>
            <a:pPr algn="l">
              <a:lnSpc>
                <a:spcPts val="6439"/>
              </a:lnSpc>
            </a:pPr>
            <a:r>
              <a:rPr lang="en-US" sz="4599" b="true">
                <a:solidFill>
                  <a:srgbClr val="000000"/>
                </a:solidFill>
                <a:latin typeface="Times New Roman Bold"/>
                <a:ea typeface="Times New Roman Bold"/>
                <a:cs typeface="Times New Roman Bold"/>
                <a:sym typeface="Times New Roman Bold"/>
              </a:rPr>
              <a:t> 4.Proje dosyalarının her an yedeği alınır, böylece veri kaybı riski azaltılır.</a:t>
            </a:r>
          </a:p>
          <a:p>
            <a:pPr algn="l">
              <a:lnSpc>
                <a:spcPts val="6439"/>
              </a:lnSpc>
            </a:pPr>
          </a:p>
          <a:p>
            <a:pPr algn="l">
              <a:lnSpc>
                <a:spcPts val="6439"/>
              </a:lnSpc>
            </a:pPr>
            <a:r>
              <a:rPr lang="en-US" sz="4599" b="true">
                <a:solidFill>
                  <a:srgbClr val="000000"/>
                </a:solidFill>
                <a:latin typeface="Times New Roman Bold"/>
                <a:ea typeface="Times New Roman Bold"/>
                <a:cs typeface="Times New Roman Bold"/>
                <a:sym typeface="Times New Roman Bold"/>
              </a:rPr>
              <a:t> 5. Farklı sürümler üzerinde çalışarak, projeyi geliştirmek daha düzenli hale gelir.</a:t>
            </a:r>
          </a:p>
          <a:p>
            <a:pPr algn="l">
              <a:lnSpc>
                <a:spcPts val="6439"/>
              </a:lnSpc>
              <a:spcBef>
                <a:spcPct val="0"/>
              </a:spcBef>
            </a:pPr>
          </a:p>
        </p:txBody>
      </p:sp>
    </p:spTree>
  </p:cSld>
  <p:clrMapOvr>
    <a:masterClrMapping/>
  </p:clrMapOvr>
</p:sld>
</file>

<file path=ppt/slides/slide6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TextBox 3" id="3"/>
          <p:cNvSpPr txBox="true"/>
          <p:nvPr/>
        </p:nvSpPr>
        <p:spPr>
          <a:xfrm rot="0">
            <a:off x="0" y="828675"/>
            <a:ext cx="18288000" cy="8614407"/>
          </a:xfrm>
          <a:prstGeom prst="rect">
            <a:avLst/>
          </a:prstGeom>
        </p:spPr>
        <p:txBody>
          <a:bodyPr anchor="t" rtlCol="false" tIns="0" lIns="0" bIns="0" rIns="0">
            <a:spAutoFit/>
          </a:bodyPr>
          <a:lstStyle/>
          <a:p>
            <a:pPr algn="just" marL="995555" indent="-497778" lvl="1">
              <a:lnSpc>
                <a:spcPts val="6778"/>
              </a:lnSpc>
              <a:buFont typeface="Arial"/>
              <a:buChar char="•"/>
            </a:pPr>
            <a:r>
              <a:rPr lang="en-US" b="true" sz="4611" spc="110">
                <a:solidFill>
                  <a:srgbClr val="000000"/>
                </a:solidFill>
                <a:latin typeface="Times New Roman Bold"/>
                <a:ea typeface="Times New Roman Bold"/>
                <a:cs typeface="Times New Roman Bold"/>
                <a:sym typeface="Times New Roman Bold"/>
              </a:rPr>
              <a:t>master: Ana dal (branch), v</a:t>
            </a:r>
            <a:r>
              <a:rPr lang="en-US" b="true" sz="4611" spc="110">
                <a:solidFill>
                  <a:srgbClr val="000000"/>
                </a:solidFill>
                <a:latin typeface="Times New Roman Bold"/>
                <a:ea typeface="Times New Roman Bold"/>
                <a:cs typeface="Times New Roman Bold"/>
                <a:sym typeface="Times New Roman Bold"/>
              </a:rPr>
              <a:t>arsayılan dal.</a:t>
            </a:r>
          </a:p>
          <a:p>
            <a:pPr algn="just" marL="995555" indent="-497778" lvl="1">
              <a:lnSpc>
                <a:spcPts val="6778"/>
              </a:lnSpc>
              <a:buFont typeface="Arial"/>
              <a:buChar char="•"/>
            </a:pPr>
            <a:r>
              <a:rPr lang="en-US" b="true" sz="4611" spc="110">
                <a:solidFill>
                  <a:srgbClr val="000000"/>
                </a:solidFill>
                <a:latin typeface="Times New Roman Bold"/>
                <a:ea typeface="Times New Roman Bold"/>
                <a:cs typeface="Times New Roman Bold"/>
                <a:sym typeface="Times New Roman Bold"/>
              </a:rPr>
              <a:t>HEAD: Şu anki dalın en son commit’i.</a:t>
            </a:r>
          </a:p>
          <a:p>
            <a:pPr algn="just" marL="995555" indent="-497778" lvl="1">
              <a:lnSpc>
                <a:spcPts val="6778"/>
              </a:lnSpc>
              <a:buFont typeface="Arial"/>
              <a:buChar char="•"/>
            </a:pPr>
            <a:r>
              <a:rPr lang="en-US" b="true" sz="4611" spc="110">
                <a:solidFill>
                  <a:srgbClr val="000000"/>
                </a:solidFill>
                <a:latin typeface="Times New Roman Bold"/>
                <a:ea typeface="Times New Roman Bold"/>
                <a:cs typeface="Times New Roman Bold"/>
                <a:sym typeface="Times New Roman Bold"/>
              </a:rPr>
              <a:t>git branch feat: Yeni bir "feat" dalı oluştur.</a:t>
            </a:r>
          </a:p>
          <a:p>
            <a:pPr algn="just" marL="995555" indent="-497778" lvl="1">
              <a:lnSpc>
                <a:spcPts val="6778"/>
              </a:lnSpc>
              <a:buFont typeface="Arial"/>
              <a:buChar char="•"/>
            </a:pPr>
            <a:r>
              <a:rPr lang="en-US" b="true" sz="4611" spc="110">
                <a:solidFill>
                  <a:srgbClr val="000000"/>
                </a:solidFill>
                <a:latin typeface="Times New Roman Bold"/>
                <a:ea typeface="Times New Roman Bold"/>
                <a:cs typeface="Times New Roman Bold"/>
                <a:sym typeface="Times New Roman Bold"/>
              </a:rPr>
              <a:t>git merge feat: "feat" dalını ana dala birleştir.</a:t>
            </a:r>
          </a:p>
          <a:p>
            <a:pPr algn="just" marL="995555" indent="-497778" lvl="1">
              <a:lnSpc>
                <a:spcPts val="6778"/>
              </a:lnSpc>
              <a:buFont typeface="Arial"/>
              <a:buChar char="•"/>
            </a:pPr>
            <a:r>
              <a:rPr lang="en-US" b="true" sz="4611" spc="110">
                <a:solidFill>
                  <a:srgbClr val="000000"/>
                </a:solidFill>
                <a:latin typeface="Times New Roman Bold"/>
                <a:ea typeface="Times New Roman Bold"/>
                <a:cs typeface="Times New Roman Bold"/>
                <a:sym typeface="Times New Roman Bold"/>
              </a:rPr>
              <a:t>git branch: Mevcut dalları listele.</a:t>
            </a:r>
          </a:p>
          <a:p>
            <a:pPr algn="just" marL="995555" indent="-497778" lvl="1">
              <a:lnSpc>
                <a:spcPts val="6778"/>
              </a:lnSpc>
              <a:buFont typeface="Arial"/>
              <a:buChar char="•"/>
            </a:pPr>
            <a:r>
              <a:rPr lang="en-US" b="true" sz="4611" spc="110">
                <a:solidFill>
                  <a:srgbClr val="000000"/>
                </a:solidFill>
                <a:latin typeface="Times New Roman Bold"/>
                <a:ea typeface="Times New Roman Bold"/>
                <a:cs typeface="Times New Roman Bold"/>
                <a:sym typeface="Times New Roman Bold"/>
              </a:rPr>
              <a:t>fast forwarding: İleri sarma, iki dal arasında doğrudan birleştirme.</a:t>
            </a:r>
          </a:p>
          <a:p>
            <a:pPr algn="just" marL="995555" indent="-497778" lvl="1">
              <a:lnSpc>
                <a:spcPts val="6778"/>
              </a:lnSpc>
              <a:buFont typeface="Arial"/>
              <a:buChar char="•"/>
            </a:pPr>
            <a:r>
              <a:rPr lang="en-US" b="true" sz="4611" spc="110">
                <a:solidFill>
                  <a:srgbClr val="000000"/>
                </a:solidFill>
                <a:latin typeface="Times New Roman Bold"/>
                <a:ea typeface="Times New Roman Bold"/>
                <a:cs typeface="Times New Roman Bold"/>
                <a:sym typeface="Times New Roman Bold"/>
              </a:rPr>
              <a:t>git stash: Değişiklikleri geçici olarak sakla.</a:t>
            </a:r>
          </a:p>
          <a:p>
            <a:pPr algn="just" marL="995555" indent="-497778" lvl="1">
              <a:lnSpc>
                <a:spcPts val="6778"/>
              </a:lnSpc>
              <a:buFont typeface="Arial"/>
              <a:buChar char="•"/>
            </a:pPr>
            <a:r>
              <a:rPr lang="en-US" b="true" sz="4611" spc="110">
                <a:solidFill>
                  <a:srgbClr val="000000"/>
                </a:solidFill>
                <a:latin typeface="Times New Roman Bold"/>
                <a:ea typeface="Times New Roman Bold"/>
                <a:cs typeface="Times New Roman Bold"/>
                <a:sym typeface="Times New Roman Bold"/>
              </a:rPr>
              <a:t>git restore: Dosyayı önceki haline geri döndür.</a:t>
            </a:r>
          </a:p>
          <a:p>
            <a:pPr algn="just" marL="995555" indent="-497778" lvl="1">
              <a:lnSpc>
                <a:spcPts val="6778"/>
              </a:lnSpc>
              <a:buFont typeface="Arial"/>
              <a:buChar char="•"/>
            </a:pPr>
            <a:r>
              <a:rPr lang="en-US" b="true" sz="4611" spc="110">
                <a:solidFill>
                  <a:srgbClr val="000000"/>
                </a:solidFill>
                <a:latin typeface="Times New Roman Bold"/>
                <a:ea typeface="Times New Roman Bold"/>
                <a:cs typeface="Times New Roman Bold"/>
                <a:sym typeface="Times New Roman Bold"/>
              </a:rPr>
              <a:t>git stash pop: Saklanan değişiklikleri geri yükle ve kaldır.</a:t>
            </a:r>
          </a:p>
          <a:p>
            <a:pPr algn="just">
              <a:lnSpc>
                <a:spcPts val="6778"/>
              </a:lnSpc>
            </a:pPr>
          </a:p>
        </p:txBody>
      </p:sp>
      <p:sp>
        <p:nvSpPr>
          <p:cNvPr name="TextBox 4" id="4"/>
          <p:cNvSpPr txBox="true"/>
          <p:nvPr/>
        </p:nvSpPr>
        <p:spPr>
          <a:xfrm rot="0">
            <a:off x="0" y="49186"/>
            <a:ext cx="18288000" cy="672173"/>
          </a:xfrm>
          <a:prstGeom prst="rect">
            <a:avLst/>
          </a:prstGeom>
        </p:spPr>
        <p:txBody>
          <a:bodyPr anchor="t" rtlCol="false" tIns="0" lIns="0" bIns="0" rIns="0">
            <a:spAutoFit/>
          </a:bodyPr>
          <a:lstStyle/>
          <a:p>
            <a:pPr algn="ctr">
              <a:lnSpc>
                <a:spcPts val="4951"/>
              </a:lnSpc>
              <a:spcBef>
                <a:spcPct val="0"/>
              </a:spcBef>
            </a:pPr>
            <a:r>
              <a:rPr lang="en-US" b="true" sz="3536">
                <a:solidFill>
                  <a:srgbClr val="F03C2E"/>
                </a:solidFill>
                <a:latin typeface="Times New Roman Bold"/>
                <a:ea typeface="Times New Roman Bold"/>
                <a:cs typeface="Times New Roman Bold"/>
                <a:sym typeface="Times New Roman Bold"/>
              </a:rPr>
              <a:t>BÖLÜMDE KULLANCAĞIMIZ KOMUTLAR</a:t>
            </a:r>
          </a:p>
        </p:txBody>
      </p:sp>
    </p:spTree>
  </p:cSld>
  <p:clrMapOvr>
    <a:masterClrMapping/>
  </p:clrMapOvr>
</p:sld>
</file>

<file path=ppt/slides/slide6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grpSp>
        <p:nvGrpSpPr>
          <p:cNvPr name="Group 3" id="3"/>
          <p:cNvGrpSpPr/>
          <p:nvPr/>
        </p:nvGrpSpPr>
        <p:grpSpPr>
          <a:xfrm rot="0">
            <a:off x="0" y="4313046"/>
            <a:ext cx="1235692" cy="1350968"/>
            <a:chOff x="0" y="0"/>
            <a:chExt cx="743445" cy="812800"/>
          </a:xfrm>
        </p:grpSpPr>
        <p:sp>
          <p:nvSpPr>
            <p:cNvPr name="Freeform 4" id="4"/>
            <p:cNvSpPr/>
            <p:nvPr/>
          </p:nvSpPr>
          <p:spPr>
            <a:xfrm flipH="false" flipV="false" rot="0">
              <a:off x="0" y="0"/>
              <a:ext cx="743445" cy="812800"/>
            </a:xfrm>
            <a:custGeom>
              <a:avLst/>
              <a:gdLst/>
              <a:ahLst/>
              <a:cxnLst/>
              <a:rect r="r" b="b" t="t" l="l"/>
              <a:pathLst>
                <a:path h="812800" w="743445">
                  <a:moveTo>
                    <a:pt x="371723" y="0"/>
                  </a:moveTo>
                  <a:cubicBezTo>
                    <a:pt x="166426" y="0"/>
                    <a:pt x="0" y="181951"/>
                    <a:pt x="0" y="406400"/>
                  </a:cubicBezTo>
                  <a:cubicBezTo>
                    <a:pt x="0" y="630849"/>
                    <a:pt x="166426" y="812800"/>
                    <a:pt x="371723" y="812800"/>
                  </a:cubicBezTo>
                  <a:cubicBezTo>
                    <a:pt x="577019" y="812800"/>
                    <a:pt x="743445" y="630849"/>
                    <a:pt x="743445" y="406400"/>
                  </a:cubicBezTo>
                  <a:cubicBezTo>
                    <a:pt x="743445" y="181951"/>
                    <a:pt x="577019" y="0"/>
                    <a:pt x="371723" y="0"/>
                  </a:cubicBezTo>
                  <a:close/>
                </a:path>
              </a:pathLst>
            </a:custGeom>
            <a:solidFill>
              <a:srgbClr val="FF914D"/>
            </a:solidFill>
          </p:spPr>
        </p:sp>
        <p:sp>
          <p:nvSpPr>
            <p:cNvPr name="TextBox 5" id="5"/>
            <p:cNvSpPr txBox="true"/>
            <p:nvPr/>
          </p:nvSpPr>
          <p:spPr>
            <a:xfrm>
              <a:off x="69698" y="0"/>
              <a:ext cx="604049" cy="736600"/>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2113804" y="4313046"/>
            <a:ext cx="1235692" cy="1350968"/>
            <a:chOff x="0" y="0"/>
            <a:chExt cx="743445" cy="812800"/>
          </a:xfrm>
        </p:grpSpPr>
        <p:sp>
          <p:nvSpPr>
            <p:cNvPr name="Freeform 7" id="7"/>
            <p:cNvSpPr/>
            <p:nvPr/>
          </p:nvSpPr>
          <p:spPr>
            <a:xfrm flipH="false" flipV="false" rot="0">
              <a:off x="0" y="0"/>
              <a:ext cx="743445" cy="812800"/>
            </a:xfrm>
            <a:custGeom>
              <a:avLst/>
              <a:gdLst/>
              <a:ahLst/>
              <a:cxnLst/>
              <a:rect r="r" b="b" t="t" l="l"/>
              <a:pathLst>
                <a:path h="812800" w="743445">
                  <a:moveTo>
                    <a:pt x="371723" y="0"/>
                  </a:moveTo>
                  <a:cubicBezTo>
                    <a:pt x="166426" y="0"/>
                    <a:pt x="0" y="181951"/>
                    <a:pt x="0" y="406400"/>
                  </a:cubicBezTo>
                  <a:cubicBezTo>
                    <a:pt x="0" y="630849"/>
                    <a:pt x="166426" y="812800"/>
                    <a:pt x="371723" y="812800"/>
                  </a:cubicBezTo>
                  <a:cubicBezTo>
                    <a:pt x="577019" y="812800"/>
                    <a:pt x="743445" y="630849"/>
                    <a:pt x="743445" y="406400"/>
                  </a:cubicBezTo>
                  <a:cubicBezTo>
                    <a:pt x="743445" y="181951"/>
                    <a:pt x="577019" y="0"/>
                    <a:pt x="371723" y="0"/>
                  </a:cubicBezTo>
                  <a:close/>
                </a:path>
              </a:pathLst>
            </a:custGeom>
            <a:solidFill>
              <a:srgbClr val="FF914D"/>
            </a:solidFill>
          </p:spPr>
        </p:sp>
        <p:sp>
          <p:nvSpPr>
            <p:cNvPr name="TextBox 8" id="8"/>
            <p:cNvSpPr txBox="true"/>
            <p:nvPr/>
          </p:nvSpPr>
          <p:spPr>
            <a:xfrm>
              <a:off x="69698" y="0"/>
              <a:ext cx="604049" cy="736600"/>
            </a:xfrm>
            <a:prstGeom prst="rect">
              <a:avLst/>
            </a:prstGeom>
          </p:spPr>
          <p:txBody>
            <a:bodyPr anchor="ctr" rtlCol="false" tIns="50800" lIns="50800" bIns="50800" rIns="50800"/>
            <a:lstStyle/>
            <a:p>
              <a:pPr algn="ctr">
                <a:lnSpc>
                  <a:spcPts val="2659"/>
                </a:lnSpc>
                <a:spcBef>
                  <a:spcPct val="0"/>
                </a:spcBef>
              </a:pPr>
            </a:p>
          </p:txBody>
        </p:sp>
      </p:grpSp>
      <p:sp>
        <p:nvSpPr>
          <p:cNvPr name="AutoShape 9" id="9"/>
          <p:cNvSpPr/>
          <p:nvPr/>
        </p:nvSpPr>
        <p:spPr>
          <a:xfrm flipV="true">
            <a:off x="1235692" y="4988530"/>
            <a:ext cx="878112" cy="0"/>
          </a:xfrm>
          <a:prstGeom prst="line">
            <a:avLst/>
          </a:prstGeom>
          <a:ln cap="flat" w="38100">
            <a:solidFill>
              <a:srgbClr val="000000"/>
            </a:solidFill>
            <a:prstDash val="sysDash"/>
            <a:headEnd type="none" len="sm" w="sm"/>
            <a:tailEnd type="none" len="sm" w="sm"/>
          </a:ln>
        </p:spPr>
      </p:sp>
      <p:grpSp>
        <p:nvGrpSpPr>
          <p:cNvPr name="Group 10" id="10"/>
          <p:cNvGrpSpPr/>
          <p:nvPr/>
        </p:nvGrpSpPr>
        <p:grpSpPr>
          <a:xfrm rot="0">
            <a:off x="4680381" y="4313046"/>
            <a:ext cx="1235692" cy="1350968"/>
            <a:chOff x="0" y="0"/>
            <a:chExt cx="743445" cy="812800"/>
          </a:xfrm>
        </p:grpSpPr>
        <p:sp>
          <p:nvSpPr>
            <p:cNvPr name="Freeform 11" id="11"/>
            <p:cNvSpPr/>
            <p:nvPr/>
          </p:nvSpPr>
          <p:spPr>
            <a:xfrm flipH="false" flipV="false" rot="0">
              <a:off x="0" y="0"/>
              <a:ext cx="743445" cy="812800"/>
            </a:xfrm>
            <a:custGeom>
              <a:avLst/>
              <a:gdLst/>
              <a:ahLst/>
              <a:cxnLst/>
              <a:rect r="r" b="b" t="t" l="l"/>
              <a:pathLst>
                <a:path h="812800" w="743445">
                  <a:moveTo>
                    <a:pt x="371723" y="0"/>
                  </a:moveTo>
                  <a:cubicBezTo>
                    <a:pt x="166426" y="0"/>
                    <a:pt x="0" y="181951"/>
                    <a:pt x="0" y="406400"/>
                  </a:cubicBezTo>
                  <a:cubicBezTo>
                    <a:pt x="0" y="630849"/>
                    <a:pt x="166426" y="812800"/>
                    <a:pt x="371723" y="812800"/>
                  </a:cubicBezTo>
                  <a:cubicBezTo>
                    <a:pt x="577019" y="812800"/>
                    <a:pt x="743445" y="630849"/>
                    <a:pt x="743445" y="406400"/>
                  </a:cubicBezTo>
                  <a:cubicBezTo>
                    <a:pt x="743445" y="181951"/>
                    <a:pt x="577019" y="0"/>
                    <a:pt x="371723" y="0"/>
                  </a:cubicBezTo>
                  <a:close/>
                </a:path>
              </a:pathLst>
            </a:custGeom>
            <a:solidFill>
              <a:srgbClr val="FF914D"/>
            </a:solidFill>
          </p:spPr>
        </p:sp>
        <p:sp>
          <p:nvSpPr>
            <p:cNvPr name="TextBox 12" id="12"/>
            <p:cNvSpPr txBox="true"/>
            <p:nvPr/>
          </p:nvSpPr>
          <p:spPr>
            <a:xfrm>
              <a:off x="69698" y="0"/>
              <a:ext cx="604049" cy="736600"/>
            </a:xfrm>
            <a:prstGeom prst="rect">
              <a:avLst/>
            </a:prstGeom>
          </p:spPr>
          <p:txBody>
            <a:bodyPr anchor="ctr" rtlCol="false" tIns="50800" lIns="50800" bIns="50800" rIns="50800"/>
            <a:lstStyle/>
            <a:p>
              <a:pPr algn="ctr">
                <a:lnSpc>
                  <a:spcPts val="2659"/>
                </a:lnSpc>
                <a:spcBef>
                  <a:spcPct val="0"/>
                </a:spcBef>
              </a:pPr>
            </a:p>
          </p:txBody>
        </p:sp>
      </p:grpSp>
      <p:grpSp>
        <p:nvGrpSpPr>
          <p:cNvPr name="Group 13" id="13"/>
          <p:cNvGrpSpPr/>
          <p:nvPr/>
        </p:nvGrpSpPr>
        <p:grpSpPr>
          <a:xfrm rot="0">
            <a:off x="7385986" y="4313046"/>
            <a:ext cx="1235692" cy="1350968"/>
            <a:chOff x="0" y="0"/>
            <a:chExt cx="743445" cy="812800"/>
          </a:xfrm>
        </p:grpSpPr>
        <p:sp>
          <p:nvSpPr>
            <p:cNvPr name="Freeform 14" id="14"/>
            <p:cNvSpPr/>
            <p:nvPr/>
          </p:nvSpPr>
          <p:spPr>
            <a:xfrm flipH="false" flipV="false" rot="0">
              <a:off x="0" y="0"/>
              <a:ext cx="743445" cy="812800"/>
            </a:xfrm>
            <a:custGeom>
              <a:avLst/>
              <a:gdLst/>
              <a:ahLst/>
              <a:cxnLst/>
              <a:rect r="r" b="b" t="t" l="l"/>
              <a:pathLst>
                <a:path h="812800" w="743445">
                  <a:moveTo>
                    <a:pt x="371723" y="0"/>
                  </a:moveTo>
                  <a:cubicBezTo>
                    <a:pt x="166426" y="0"/>
                    <a:pt x="0" y="181951"/>
                    <a:pt x="0" y="406400"/>
                  </a:cubicBezTo>
                  <a:cubicBezTo>
                    <a:pt x="0" y="630849"/>
                    <a:pt x="166426" y="812800"/>
                    <a:pt x="371723" y="812800"/>
                  </a:cubicBezTo>
                  <a:cubicBezTo>
                    <a:pt x="577019" y="812800"/>
                    <a:pt x="743445" y="630849"/>
                    <a:pt x="743445" y="406400"/>
                  </a:cubicBezTo>
                  <a:cubicBezTo>
                    <a:pt x="743445" y="181951"/>
                    <a:pt x="577019" y="0"/>
                    <a:pt x="371723" y="0"/>
                  </a:cubicBezTo>
                  <a:close/>
                </a:path>
              </a:pathLst>
            </a:custGeom>
            <a:solidFill>
              <a:srgbClr val="FF914D"/>
            </a:solidFill>
          </p:spPr>
        </p:sp>
        <p:sp>
          <p:nvSpPr>
            <p:cNvPr name="TextBox 15" id="15"/>
            <p:cNvSpPr txBox="true"/>
            <p:nvPr/>
          </p:nvSpPr>
          <p:spPr>
            <a:xfrm>
              <a:off x="69698" y="0"/>
              <a:ext cx="604049" cy="736600"/>
            </a:xfrm>
            <a:prstGeom prst="rect">
              <a:avLst/>
            </a:prstGeom>
          </p:spPr>
          <p:txBody>
            <a:bodyPr anchor="ctr" rtlCol="false" tIns="50800" lIns="50800" bIns="50800" rIns="50800"/>
            <a:lstStyle/>
            <a:p>
              <a:pPr algn="ctr">
                <a:lnSpc>
                  <a:spcPts val="2659"/>
                </a:lnSpc>
                <a:spcBef>
                  <a:spcPct val="0"/>
                </a:spcBef>
              </a:pPr>
            </a:p>
          </p:txBody>
        </p:sp>
      </p:grpSp>
      <p:sp>
        <p:nvSpPr>
          <p:cNvPr name="AutoShape 16" id="16"/>
          <p:cNvSpPr/>
          <p:nvPr/>
        </p:nvSpPr>
        <p:spPr>
          <a:xfrm flipV="true">
            <a:off x="5916074" y="4988530"/>
            <a:ext cx="1469913" cy="0"/>
          </a:xfrm>
          <a:prstGeom prst="line">
            <a:avLst/>
          </a:prstGeom>
          <a:ln cap="flat" w="38100">
            <a:solidFill>
              <a:srgbClr val="000000"/>
            </a:solidFill>
            <a:prstDash val="sysDash"/>
            <a:headEnd type="none" len="sm" w="sm"/>
            <a:tailEnd type="none" len="sm" w="sm"/>
          </a:ln>
        </p:spPr>
      </p:sp>
      <p:sp>
        <p:nvSpPr>
          <p:cNvPr name="AutoShape 17" id="17"/>
          <p:cNvSpPr/>
          <p:nvPr/>
        </p:nvSpPr>
        <p:spPr>
          <a:xfrm>
            <a:off x="3349497" y="4988530"/>
            <a:ext cx="1330884" cy="0"/>
          </a:xfrm>
          <a:prstGeom prst="line">
            <a:avLst/>
          </a:prstGeom>
          <a:ln cap="flat" w="38100">
            <a:solidFill>
              <a:srgbClr val="000000"/>
            </a:solidFill>
            <a:prstDash val="sysDash"/>
            <a:headEnd type="none" len="sm" w="sm"/>
            <a:tailEnd type="none" len="sm" w="sm"/>
          </a:ln>
        </p:spPr>
      </p:sp>
      <p:grpSp>
        <p:nvGrpSpPr>
          <p:cNvPr name="Group 18" id="18"/>
          <p:cNvGrpSpPr/>
          <p:nvPr/>
        </p:nvGrpSpPr>
        <p:grpSpPr>
          <a:xfrm rot="0">
            <a:off x="10135153" y="4313046"/>
            <a:ext cx="1235692" cy="1350968"/>
            <a:chOff x="0" y="0"/>
            <a:chExt cx="743445" cy="812800"/>
          </a:xfrm>
        </p:grpSpPr>
        <p:sp>
          <p:nvSpPr>
            <p:cNvPr name="Freeform 19" id="19"/>
            <p:cNvSpPr/>
            <p:nvPr/>
          </p:nvSpPr>
          <p:spPr>
            <a:xfrm flipH="false" flipV="false" rot="0">
              <a:off x="0" y="0"/>
              <a:ext cx="743445" cy="812800"/>
            </a:xfrm>
            <a:custGeom>
              <a:avLst/>
              <a:gdLst/>
              <a:ahLst/>
              <a:cxnLst/>
              <a:rect r="r" b="b" t="t" l="l"/>
              <a:pathLst>
                <a:path h="812800" w="743445">
                  <a:moveTo>
                    <a:pt x="371723" y="0"/>
                  </a:moveTo>
                  <a:cubicBezTo>
                    <a:pt x="166426" y="0"/>
                    <a:pt x="0" y="181951"/>
                    <a:pt x="0" y="406400"/>
                  </a:cubicBezTo>
                  <a:cubicBezTo>
                    <a:pt x="0" y="630849"/>
                    <a:pt x="166426" y="812800"/>
                    <a:pt x="371723" y="812800"/>
                  </a:cubicBezTo>
                  <a:cubicBezTo>
                    <a:pt x="577019" y="812800"/>
                    <a:pt x="743445" y="630849"/>
                    <a:pt x="743445" y="406400"/>
                  </a:cubicBezTo>
                  <a:cubicBezTo>
                    <a:pt x="743445" y="181951"/>
                    <a:pt x="577019" y="0"/>
                    <a:pt x="371723" y="0"/>
                  </a:cubicBezTo>
                  <a:close/>
                </a:path>
              </a:pathLst>
            </a:custGeom>
            <a:solidFill>
              <a:srgbClr val="FF914D"/>
            </a:solidFill>
          </p:spPr>
        </p:sp>
        <p:sp>
          <p:nvSpPr>
            <p:cNvPr name="TextBox 20" id="20"/>
            <p:cNvSpPr txBox="true"/>
            <p:nvPr/>
          </p:nvSpPr>
          <p:spPr>
            <a:xfrm>
              <a:off x="69698" y="0"/>
              <a:ext cx="604049" cy="736600"/>
            </a:xfrm>
            <a:prstGeom prst="rect">
              <a:avLst/>
            </a:prstGeom>
          </p:spPr>
          <p:txBody>
            <a:bodyPr anchor="ctr" rtlCol="false" tIns="50800" lIns="50800" bIns="50800" rIns="50800"/>
            <a:lstStyle/>
            <a:p>
              <a:pPr algn="ctr">
                <a:lnSpc>
                  <a:spcPts val="2659"/>
                </a:lnSpc>
                <a:spcBef>
                  <a:spcPct val="0"/>
                </a:spcBef>
              </a:pPr>
            </a:p>
          </p:txBody>
        </p:sp>
      </p:grpSp>
      <p:sp>
        <p:nvSpPr>
          <p:cNvPr name="AutoShape 21" id="21"/>
          <p:cNvSpPr/>
          <p:nvPr/>
        </p:nvSpPr>
        <p:spPr>
          <a:xfrm>
            <a:off x="8621679" y="4988530"/>
            <a:ext cx="1513474" cy="0"/>
          </a:xfrm>
          <a:prstGeom prst="line">
            <a:avLst/>
          </a:prstGeom>
          <a:ln cap="flat" w="38100">
            <a:solidFill>
              <a:srgbClr val="000000"/>
            </a:solidFill>
            <a:prstDash val="sysDash"/>
            <a:headEnd type="none" len="sm" w="sm"/>
            <a:tailEnd type="none" len="sm" w="sm"/>
          </a:ln>
        </p:spPr>
      </p:sp>
      <p:grpSp>
        <p:nvGrpSpPr>
          <p:cNvPr name="Group 22" id="22"/>
          <p:cNvGrpSpPr/>
          <p:nvPr/>
        </p:nvGrpSpPr>
        <p:grpSpPr>
          <a:xfrm rot="0">
            <a:off x="12884319" y="4313046"/>
            <a:ext cx="1235692" cy="1350968"/>
            <a:chOff x="0" y="0"/>
            <a:chExt cx="743445" cy="812800"/>
          </a:xfrm>
        </p:grpSpPr>
        <p:sp>
          <p:nvSpPr>
            <p:cNvPr name="Freeform 23" id="23"/>
            <p:cNvSpPr/>
            <p:nvPr/>
          </p:nvSpPr>
          <p:spPr>
            <a:xfrm flipH="false" flipV="false" rot="0">
              <a:off x="0" y="0"/>
              <a:ext cx="743445" cy="812800"/>
            </a:xfrm>
            <a:custGeom>
              <a:avLst/>
              <a:gdLst/>
              <a:ahLst/>
              <a:cxnLst/>
              <a:rect r="r" b="b" t="t" l="l"/>
              <a:pathLst>
                <a:path h="812800" w="743445">
                  <a:moveTo>
                    <a:pt x="371723" y="0"/>
                  </a:moveTo>
                  <a:cubicBezTo>
                    <a:pt x="166426" y="0"/>
                    <a:pt x="0" y="181951"/>
                    <a:pt x="0" y="406400"/>
                  </a:cubicBezTo>
                  <a:cubicBezTo>
                    <a:pt x="0" y="630849"/>
                    <a:pt x="166426" y="812800"/>
                    <a:pt x="371723" y="812800"/>
                  </a:cubicBezTo>
                  <a:cubicBezTo>
                    <a:pt x="577019" y="812800"/>
                    <a:pt x="743445" y="630849"/>
                    <a:pt x="743445" y="406400"/>
                  </a:cubicBezTo>
                  <a:cubicBezTo>
                    <a:pt x="743445" y="181951"/>
                    <a:pt x="577019" y="0"/>
                    <a:pt x="371723" y="0"/>
                  </a:cubicBezTo>
                  <a:close/>
                </a:path>
              </a:pathLst>
            </a:custGeom>
            <a:solidFill>
              <a:srgbClr val="FF914D"/>
            </a:solidFill>
          </p:spPr>
        </p:sp>
        <p:sp>
          <p:nvSpPr>
            <p:cNvPr name="TextBox 24" id="24"/>
            <p:cNvSpPr txBox="true"/>
            <p:nvPr/>
          </p:nvSpPr>
          <p:spPr>
            <a:xfrm>
              <a:off x="69698" y="0"/>
              <a:ext cx="604049" cy="736600"/>
            </a:xfrm>
            <a:prstGeom prst="rect">
              <a:avLst/>
            </a:prstGeom>
          </p:spPr>
          <p:txBody>
            <a:bodyPr anchor="ctr" rtlCol="false" tIns="50800" lIns="50800" bIns="50800" rIns="50800"/>
            <a:lstStyle/>
            <a:p>
              <a:pPr algn="ctr">
                <a:lnSpc>
                  <a:spcPts val="2659"/>
                </a:lnSpc>
                <a:spcBef>
                  <a:spcPct val="0"/>
                </a:spcBef>
              </a:pPr>
            </a:p>
          </p:txBody>
        </p:sp>
      </p:grpSp>
      <p:sp>
        <p:nvSpPr>
          <p:cNvPr name="AutoShape 25" id="25"/>
          <p:cNvSpPr/>
          <p:nvPr/>
        </p:nvSpPr>
        <p:spPr>
          <a:xfrm>
            <a:off x="11370845" y="4988530"/>
            <a:ext cx="1513474" cy="0"/>
          </a:xfrm>
          <a:prstGeom prst="line">
            <a:avLst/>
          </a:prstGeom>
          <a:ln cap="flat" w="38100">
            <a:solidFill>
              <a:srgbClr val="000000"/>
            </a:solidFill>
            <a:prstDash val="sysDash"/>
            <a:headEnd type="none" len="sm" w="sm"/>
            <a:tailEnd type="none" len="sm" w="sm"/>
          </a:ln>
        </p:spPr>
      </p:sp>
      <p:grpSp>
        <p:nvGrpSpPr>
          <p:cNvPr name="Group 26" id="26"/>
          <p:cNvGrpSpPr/>
          <p:nvPr/>
        </p:nvGrpSpPr>
        <p:grpSpPr>
          <a:xfrm rot="0">
            <a:off x="4680381" y="971352"/>
            <a:ext cx="1235692" cy="1350968"/>
            <a:chOff x="0" y="0"/>
            <a:chExt cx="743445" cy="812800"/>
          </a:xfrm>
        </p:grpSpPr>
        <p:sp>
          <p:nvSpPr>
            <p:cNvPr name="Freeform 27" id="27"/>
            <p:cNvSpPr/>
            <p:nvPr/>
          </p:nvSpPr>
          <p:spPr>
            <a:xfrm flipH="false" flipV="false" rot="0">
              <a:off x="0" y="0"/>
              <a:ext cx="743445" cy="812800"/>
            </a:xfrm>
            <a:custGeom>
              <a:avLst/>
              <a:gdLst/>
              <a:ahLst/>
              <a:cxnLst/>
              <a:rect r="r" b="b" t="t" l="l"/>
              <a:pathLst>
                <a:path h="812800" w="743445">
                  <a:moveTo>
                    <a:pt x="371723" y="0"/>
                  </a:moveTo>
                  <a:cubicBezTo>
                    <a:pt x="166426" y="0"/>
                    <a:pt x="0" y="181951"/>
                    <a:pt x="0" y="406400"/>
                  </a:cubicBezTo>
                  <a:cubicBezTo>
                    <a:pt x="0" y="630849"/>
                    <a:pt x="166426" y="812800"/>
                    <a:pt x="371723" y="812800"/>
                  </a:cubicBezTo>
                  <a:cubicBezTo>
                    <a:pt x="577019" y="812800"/>
                    <a:pt x="743445" y="630849"/>
                    <a:pt x="743445" y="406400"/>
                  </a:cubicBezTo>
                  <a:cubicBezTo>
                    <a:pt x="743445" y="181951"/>
                    <a:pt x="577019" y="0"/>
                    <a:pt x="371723" y="0"/>
                  </a:cubicBezTo>
                  <a:close/>
                </a:path>
              </a:pathLst>
            </a:custGeom>
            <a:solidFill>
              <a:srgbClr val="00BF63"/>
            </a:solidFill>
          </p:spPr>
        </p:sp>
        <p:sp>
          <p:nvSpPr>
            <p:cNvPr name="TextBox 28" id="28"/>
            <p:cNvSpPr txBox="true"/>
            <p:nvPr/>
          </p:nvSpPr>
          <p:spPr>
            <a:xfrm>
              <a:off x="69698" y="0"/>
              <a:ext cx="604049" cy="736600"/>
            </a:xfrm>
            <a:prstGeom prst="rect">
              <a:avLst/>
            </a:prstGeom>
          </p:spPr>
          <p:txBody>
            <a:bodyPr anchor="ctr" rtlCol="false" tIns="50800" lIns="50800" bIns="50800" rIns="50800"/>
            <a:lstStyle/>
            <a:p>
              <a:pPr algn="ctr">
                <a:lnSpc>
                  <a:spcPts val="2659"/>
                </a:lnSpc>
                <a:spcBef>
                  <a:spcPct val="0"/>
                </a:spcBef>
              </a:pPr>
            </a:p>
          </p:txBody>
        </p:sp>
      </p:grpSp>
      <p:sp>
        <p:nvSpPr>
          <p:cNvPr name="AutoShape 29" id="29"/>
          <p:cNvSpPr/>
          <p:nvPr/>
        </p:nvSpPr>
        <p:spPr>
          <a:xfrm flipV="true">
            <a:off x="2731651" y="1646837"/>
            <a:ext cx="1948731" cy="2666209"/>
          </a:xfrm>
          <a:prstGeom prst="line">
            <a:avLst/>
          </a:prstGeom>
          <a:ln cap="flat" w="38100">
            <a:solidFill>
              <a:srgbClr val="000000"/>
            </a:solidFill>
            <a:prstDash val="sysDash"/>
            <a:headEnd type="none" len="sm" w="sm"/>
            <a:tailEnd type="none" len="sm" w="sm"/>
          </a:ln>
        </p:spPr>
      </p:sp>
      <p:grpSp>
        <p:nvGrpSpPr>
          <p:cNvPr name="Group 30" id="30"/>
          <p:cNvGrpSpPr/>
          <p:nvPr/>
        </p:nvGrpSpPr>
        <p:grpSpPr>
          <a:xfrm rot="0">
            <a:off x="4680381" y="7654739"/>
            <a:ext cx="1235692" cy="1350968"/>
            <a:chOff x="0" y="0"/>
            <a:chExt cx="743445" cy="812800"/>
          </a:xfrm>
        </p:grpSpPr>
        <p:sp>
          <p:nvSpPr>
            <p:cNvPr name="Freeform 31" id="31"/>
            <p:cNvSpPr/>
            <p:nvPr/>
          </p:nvSpPr>
          <p:spPr>
            <a:xfrm flipH="false" flipV="false" rot="0">
              <a:off x="0" y="0"/>
              <a:ext cx="743445" cy="812800"/>
            </a:xfrm>
            <a:custGeom>
              <a:avLst/>
              <a:gdLst/>
              <a:ahLst/>
              <a:cxnLst/>
              <a:rect r="r" b="b" t="t" l="l"/>
              <a:pathLst>
                <a:path h="812800" w="743445">
                  <a:moveTo>
                    <a:pt x="371723" y="0"/>
                  </a:moveTo>
                  <a:cubicBezTo>
                    <a:pt x="166426" y="0"/>
                    <a:pt x="0" y="181951"/>
                    <a:pt x="0" y="406400"/>
                  </a:cubicBezTo>
                  <a:cubicBezTo>
                    <a:pt x="0" y="630849"/>
                    <a:pt x="166426" y="812800"/>
                    <a:pt x="371723" y="812800"/>
                  </a:cubicBezTo>
                  <a:cubicBezTo>
                    <a:pt x="577019" y="812800"/>
                    <a:pt x="743445" y="630849"/>
                    <a:pt x="743445" y="406400"/>
                  </a:cubicBezTo>
                  <a:cubicBezTo>
                    <a:pt x="743445" y="181951"/>
                    <a:pt x="577019" y="0"/>
                    <a:pt x="371723" y="0"/>
                  </a:cubicBezTo>
                  <a:close/>
                </a:path>
              </a:pathLst>
            </a:custGeom>
            <a:solidFill>
              <a:srgbClr val="FF3131"/>
            </a:solidFill>
          </p:spPr>
        </p:sp>
        <p:sp>
          <p:nvSpPr>
            <p:cNvPr name="TextBox 32" id="32"/>
            <p:cNvSpPr txBox="true"/>
            <p:nvPr/>
          </p:nvSpPr>
          <p:spPr>
            <a:xfrm>
              <a:off x="69698" y="0"/>
              <a:ext cx="604049" cy="736600"/>
            </a:xfrm>
            <a:prstGeom prst="rect">
              <a:avLst/>
            </a:prstGeom>
          </p:spPr>
          <p:txBody>
            <a:bodyPr anchor="ctr" rtlCol="false" tIns="50800" lIns="50800" bIns="50800" rIns="50800"/>
            <a:lstStyle/>
            <a:p>
              <a:pPr algn="ctr">
                <a:lnSpc>
                  <a:spcPts val="2659"/>
                </a:lnSpc>
                <a:spcBef>
                  <a:spcPct val="0"/>
                </a:spcBef>
              </a:pPr>
            </a:p>
          </p:txBody>
        </p:sp>
      </p:grpSp>
      <p:sp>
        <p:nvSpPr>
          <p:cNvPr name="AutoShape 33" id="33"/>
          <p:cNvSpPr/>
          <p:nvPr/>
        </p:nvSpPr>
        <p:spPr>
          <a:xfrm>
            <a:off x="2731651" y="5664014"/>
            <a:ext cx="1948731" cy="2666209"/>
          </a:xfrm>
          <a:prstGeom prst="line">
            <a:avLst/>
          </a:prstGeom>
          <a:ln cap="flat" w="38100">
            <a:solidFill>
              <a:srgbClr val="000000"/>
            </a:solidFill>
            <a:prstDash val="sysDash"/>
            <a:headEnd type="none" len="sm" w="sm"/>
            <a:tailEnd type="none" len="sm" w="sm"/>
          </a:ln>
        </p:spPr>
      </p:sp>
      <p:grpSp>
        <p:nvGrpSpPr>
          <p:cNvPr name="Group 34" id="34"/>
          <p:cNvGrpSpPr/>
          <p:nvPr/>
        </p:nvGrpSpPr>
        <p:grpSpPr>
          <a:xfrm rot="0">
            <a:off x="7246958" y="971352"/>
            <a:ext cx="1235692" cy="1350968"/>
            <a:chOff x="0" y="0"/>
            <a:chExt cx="743445" cy="812800"/>
          </a:xfrm>
        </p:grpSpPr>
        <p:sp>
          <p:nvSpPr>
            <p:cNvPr name="Freeform 35" id="35"/>
            <p:cNvSpPr/>
            <p:nvPr/>
          </p:nvSpPr>
          <p:spPr>
            <a:xfrm flipH="false" flipV="false" rot="0">
              <a:off x="0" y="0"/>
              <a:ext cx="743445" cy="812800"/>
            </a:xfrm>
            <a:custGeom>
              <a:avLst/>
              <a:gdLst/>
              <a:ahLst/>
              <a:cxnLst/>
              <a:rect r="r" b="b" t="t" l="l"/>
              <a:pathLst>
                <a:path h="812800" w="743445">
                  <a:moveTo>
                    <a:pt x="371723" y="0"/>
                  </a:moveTo>
                  <a:cubicBezTo>
                    <a:pt x="166426" y="0"/>
                    <a:pt x="0" y="181951"/>
                    <a:pt x="0" y="406400"/>
                  </a:cubicBezTo>
                  <a:cubicBezTo>
                    <a:pt x="0" y="630849"/>
                    <a:pt x="166426" y="812800"/>
                    <a:pt x="371723" y="812800"/>
                  </a:cubicBezTo>
                  <a:cubicBezTo>
                    <a:pt x="577019" y="812800"/>
                    <a:pt x="743445" y="630849"/>
                    <a:pt x="743445" y="406400"/>
                  </a:cubicBezTo>
                  <a:cubicBezTo>
                    <a:pt x="743445" y="181951"/>
                    <a:pt x="577019" y="0"/>
                    <a:pt x="371723" y="0"/>
                  </a:cubicBezTo>
                  <a:close/>
                </a:path>
              </a:pathLst>
            </a:custGeom>
            <a:solidFill>
              <a:srgbClr val="00BF63"/>
            </a:solidFill>
          </p:spPr>
        </p:sp>
        <p:sp>
          <p:nvSpPr>
            <p:cNvPr name="TextBox 36" id="36"/>
            <p:cNvSpPr txBox="true"/>
            <p:nvPr/>
          </p:nvSpPr>
          <p:spPr>
            <a:xfrm>
              <a:off x="69698" y="0"/>
              <a:ext cx="604049" cy="736600"/>
            </a:xfrm>
            <a:prstGeom prst="rect">
              <a:avLst/>
            </a:prstGeom>
          </p:spPr>
          <p:txBody>
            <a:bodyPr anchor="ctr" rtlCol="false" tIns="50800" lIns="50800" bIns="50800" rIns="50800"/>
            <a:lstStyle/>
            <a:p>
              <a:pPr algn="ctr">
                <a:lnSpc>
                  <a:spcPts val="2659"/>
                </a:lnSpc>
                <a:spcBef>
                  <a:spcPct val="0"/>
                </a:spcBef>
              </a:pPr>
            </a:p>
          </p:txBody>
        </p:sp>
      </p:grpSp>
      <p:grpSp>
        <p:nvGrpSpPr>
          <p:cNvPr name="Group 37" id="37"/>
          <p:cNvGrpSpPr/>
          <p:nvPr/>
        </p:nvGrpSpPr>
        <p:grpSpPr>
          <a:xfrm rot="0">
            <a:off x="9952563" y="971352"/>
            <a:ext cx="1235692" cy="1350968"/>
            <a:chOff x="0" y="0"/>
            <a:chExt cx="743445" cy="812800"/>
          </a:xfrm>
        </p:grpSpPr>
        <p:sp>
          <p:nvSpPr>
            <p:cNvPr name="Freeform 38" id="38"/>
            <p:cNvSpPr/>
            <p:nvPr/>
          </p:nvSpPr>
          <p:spPr>
            <a:xfrm flipH="false" flipV="false" rot="0">
              <a:off x="0" y="0"/>
              <a:ext cx="743445" cy="812800"/>
            </a:xfrm>
            <a:custGeom>
              <a:avLst/>
              <a:gdLst/>
              <a:ahLst/>
              <a:cxnLst/>
              <a:rect r="r" b="b" t="t" l="l"/>
              <a:pathLst>
                <a:path h="812800" w="743445">
                  <a:moveTo>
                    <a:pt x="371723" y="0"/>
                  </a:moveTo>
                  <a:cubicBezTo>
                    <a:pt x="166426" y="0"/>
                    <a:pt x="0" y="181951"/>
                    <a:pt x="0" y="406400"/>
                  </a:cubicBezTo>
                  <a:cubicBezTo>
                    <a:pt x="0" y="630849"/>
                    <a:pt x="166426" y="812800"/>
                    <a:pt x="371723" y="812800"/>
                  </a:cubicBezTo>
                  <a:cubicBezTo>
                    <a:pt x="577019" y="812800"/>
                    <a:pt x="743445" y="630849"/>
                    <a:pt x="743445" y="406400"/>
                  </a:cubicBezTo>
                  <a:cubicBezTo>
                    <a:pt x="743445" y="181951"/>
                    <a:pt x="577019" y="0"/>
                    <a:pt x="371723" y="0"/>
                  </a:cubicBezTo>
                  <a:close/>
                </a:path>
              </a:pathLst>
            </a:custGeom>
            <a:solidFill>
              <a:srgbClr val="00BF63"/>
            </a:solidFill>
          </p:spPr>
        </p:sp>
        <p:sp>
          <p:nvSpPr>
            <p:cNvPr name="TextBox 39" id="39"/>
            <p:cNvSpPr txBox="true"/>
            <p:nvPr/>
          </p:nvSpPr>
          <p:spPr>
            <a:xfrm>
              <a:off x="69698" y="0"/>
              <a:ext cx="604049" cy="736600"/>
            </a:xfrm>
            <a:prstGeom prst="rect">
              <a:avLst/>
            </a:prstGeom>
          </p:spPr>
          <p:txBody>
            <a:bodyPr anchor="ctr" rtlCol="false" tIns="50800" lIns="50800" bIns="50800" rIns="50800"/>
            <a:lstStyle/>
            <a:p>
              <a:pPr algn="ctr">
                <a:lnSpc>
                  <a:spcPts val="2659"/>
                </a:lnSpc>
                <a:spcBef>
                  <a:spcPct val="0"/>
                </a:spcBef>
              </a:pPr>
            </a:p>
          </p:txBody>
        </p:sp>
      </p:grpSp>
      <p:sp>
        <p:nvSpPr>
          <p:cNvPr name="AutoShape 40" id="40"/>
          <p:cNvSpPr/>
          <p:nvPr/>
        </p:nvSpPr>
        <p:spPr>
          <a:xfrm flipV="true">
            <a:off x="8482650" y="1646837"/>
            <a:ext cx="1469913" cy="0"/>
          </a:xfrm>
          <a:prstGeom prst="line">
            <a:avLst/>
          </a:prstGeom>
          <a:ln cap="flat" w="38100">
            <a:solidFill>
              <a:srgbClr val="000000"/>
            </a:solidFill>
            <a:prstDash val="sysDash"/>
            <a:headEnd type="none" len="sm" w="sm"/>
            <a:tailEnd type="none" len="sm" w="sm"/>
          </a:ln>
        </p:spPr>
      </p:sp>
      <p:sp>
        <p:nvSpPr>
          <p:cNvPr name="AutoShape 41" id="41"/>
          <p:cNvSpPr/>
          <p:nvPr/>
        </p:nvSpPr>
        <p:spPr>
          <a:xfrm>
            <a:off x="5916074" y="1646837"/>
            <a:ext cx="1330884" cy="0"/>
          </a:xfrm>
          <a:prstGeom prst="line">
            <a:avLst/>
          </a:prstGeom>
          <a:ln cap="flat" w="38100">
            <a:solidFill>
              <a:srgbClr val="000000"/>
            </a:solidFill>
            <a:prstDash val="sysDash"/>
            <a:headEnd type="none" len="sm" w="sm"/>
            <a:tailEnd type="none" len="sm" w="sm"/>
          </a:ln>
        </p:spPr>
      </p:sp>
      <p:grpSp>
        <p:nvGrpSpPr>
          <p:cNvPr name="Group 42" id="42"/>
          <p:cNvGrpSpPr/>
          <p:nvPr/>
        </p:nvGrpSpPr>
        <p:grpSpPr>
          <a:xfrm rot="0">
            <a:off x="12701730" y="971352"/>
            <a:ext cx="1235692" cy="1350968"/>
            <a:chOff x="0" y="0"/>
            <a:chExt cx="743445" cy="812800"/>
          </a:xfrm>
        </p:grpSpPr>
        <p:sp>
          <p:nvSpPr>
            <p:cNvPr name="Freeform 43" id="43"/>
            <p:cNvSpPr/>
            <p:nvPr/>
          </p:nvSpPr>
          <p:spPr>
            <a:xfrm flipH="false" flipV="false" rot="0">
              <a:off x="0" y="0"/>
              <a:ext cx="743445" cy="812800"/>
            </a:xfrm>
            <a:custGeom>
              <a:avLst/>
              <a:gdLst/>
              <a:ahLst/>
              <a:cxnLst/>
              <a:rect r="r" b="b" t="t" l="l"/>
              <a:pathLst>
                <a:path h="812800" w="743445">
                  <a:moveTo>
                    <a:pt x="371723" y="0"/>
                  </a:moveTo>
                  <a:cubicBezTo>
                    <a:pt x="166426" y="0"/>
                    <a:pt x="0" y="181951"/>
                    <a:pt x="0" y="406400"/>
                  </a:cubicBezTo>
                  <a:cubicBezTo>
                    <a:pt x="0" y="630849"/>
                    <a:pt x="166426" y="812800"/>
                    <a:pt x="371723" y="812800"/>
                  </a:cubicBezTo>
                  <a:cubicBezTo>
                    <a:pt x="577019" y="812800"/>
                    <a:pt x="743445" y="630849"/>
                    <a:pt x="743445" y="406400"/>
                  </a:cubicBezTo>
                  <a:cubicBezTo>
                    <a:pt x="743445" y="181951"/>
                    <a:pt x="577019" y="0"/>
                    <a:pt x="371723" y="0"/>
                  </a:cubicBezTo>
                  <a:close/>
                </a:path>
              </a:pathLst>
            </a:custGeom>
            <a:solidFill>
              <a:srgbClr val="00BF63"/>
            </a:solidFill>
          </p:spPr>
        </p:sp>
        <p:sp>
          <p:nvSpPr>
            <p:cNvPr name="TextBox 44" id="44"/>
            <p:cNvSpPr txBox="true"/>
            <p:nvPr/>
          </p:nvSpPr>
          <p:spPr>
            <a:xfrm>
              <a:off x="69698" y="0"/>
              <a:ext cx="604049" cy="736600"/>
            </a:xfrm>
            <a:prstGeom prst="rect">
              <a:avLst/>
            </a:prstGeom>
          </p:spPr>
          <p:txBody>
            <a:bodyPr anchor="ctr" rtlCol="false" tIns="50800" lIns="50800" bIns="50800" rIns="50800"/>
            <a:lstStyle/>
            <a:p>
              <a:pPr algn="ctr">
                <a:lnSpc>
                  <a:spcPts val="2659"/>
                </a:lnSpc>
                <a:spcBef>
                  <a:spcPct val="0"/>
                </a:spcBef>
              </a:pPr>
            </a:p>
          </p:txBody>
        </p:sp>
      </p:grpSp>
      <p:sp>
        <p:nvSpPr>
          <p:cNvPr name="AutoShape 45" id="45"/>
          <p:cNvSpPr/>
          <p:nvPr/>
        </p:nvSpPr>
        <p:spPr>
          <a:xfrm>
            <a:off x="11188256" y="1646837"/>
            <a:ext cx="1513474" cy="0"/>
          </a:xfrm>
          <a:prstGeom prst="line">
            <a:avLst/>
          </a:prstGeom>
          <a:ln cap="flat" w="38100">
            <a:solidFill>
              <a:srgbClr val="000000"/>
            </a:solidFill>
            <a:prstDash val="sysDash"/>
            <a:headEnd type="none" len="sm" w="sm"/>
            <a:tailEnd type="none" len="sm" w="sm"/>
          </a:ln>
        </p:spPr>
      </p:sp>
      <p:grpSp>
        <p:nvGrpSpPr>
          <p:cNvPr name="Group 46" id="46"/>
          <p:cNvGrpSpPr/>
          <p:nvPr/>
        </p:nvGrpSpPr>
        <p:grpSpPr>
          <a:xfrm rot="0">
            <a:off x="15450896" y="971352"/>
            <a:ext cx="1235692" cy="1350968"/>
            <a:chOff x="0" y="0"/>
            <a:chExt cx="743445" cy="812800"/>
          </a:xfrm>
        </p:grpSpPr>
        <p:sp>
          <p:nvSpPr>
            <p:cNvPr name="Freeform 47" id="47"/>
            <p:cNvSpPr/>
            <p:nvPr/>
          </p:nvSpPr>
          <p:spPr>
            <a:xfrm flipH="false" flipV="false" rot="0">
              <a:off x="0" y="0"/>
              <a:ext cx="743445" cy="812800"/>
            </a:xfrm>
            <a:custGeom>
              <a:avLst/>
              <a:gdLst/>
              <a:ahLst/>
              <a:cxnLst/>
              <a:rect r="r" b="b" t="t" l="l"/>
              <a:pathLst>
                <a:path h="812800" w="743445">
                  <a:moveTo>
                    <a:pt x="371723" y="0"/>
                  </a:moveTo>
                  <a:cubicBezTo>
                    <a:pt x="166426" y="0"/>
                    <a:pt x="0" y="181951"/>
                    <a:pt x="0" y="406400"/>
                  </a:cubicBezTo>
                  <a:cubicBezTo>
                    <a:pt x="0" y="630849"/>
                    <a:pt x="166426" y="812800"/>
                    <a:pt x="371723" y="812800"/>
                  </a:cubicBezTo>
                  <a:cubicBezTo>
                    <a:pt x="577019" y="812800"/>
                    <a:pt x="743445" y="630849"/>
                    <a:pt x="743445" y="406400"/>
                  </a:cubicBezTo>
                  <a:cubicBezTo>
                    <a:pt x="743445" y="181951"/>
                    <a:pt x="577019" y="0"/>
                    <a:pt x="371723" y="0"/>
                  </a:cubicBezTo>
                  <a:close/>
                </a:path>
              </a:pathLst>
            </a:custGeom>
            <a:solidFill>
              <a:srgbClr val="00BF63"/>
            </a:solidFill>
          </p:spPr>
        </p:sp>
        <p:sp>
          <p:nvSpPr>
            <p:cNvPr name="TextBox 48" id="48"/>
            <p:cNvSpPr txBox="true"/>
            <p:nvPr/>
          </p:nvSpPr>
          <p:spPr>
            <a:xfrm>
              <a:off x="69698" y="0"/>
              <a:ext cx="604049" cy="736600"/>
            </a:xfrm>
            <a:prstGeom prst="rect">
              <a:avLst/>
            </a:prstGeom>
          </p:spPr>
          <p:txBody>
            <a:bodyPr anchor="ctr" rtlCol="false" tIns="50800" lIns="50800" bIns="50800" rIns="50800"/>
            <a:lstStyle/>
            <a:p>
              <a:pPr algn="ctr">
                <a:lnSpc>
                  <a:spcPts val="2659"/>
                </a:lnSpc>
                <a:spcBef>
                  <a:spcPct val="0"/>
                </a:spcBef>
              </a:pPr>
            </a:p>
          </p:txBody>
        </p:sp>
      </p:grpSp>
      <p:sp>
        <p:nvSpPr>
          <p:cNvPr name="AutoShape 49" id="49"/>
          <p:cNvSpPr/>
          <p:nvPr/>
        </p:nvSpPr>
        <p:spPr>
          <a:xfrm>
            <a:off x="13937422" y="1646837"/>
            <a:ext cx="1513474" cy="0"/>
          </a:xfrm>
          <a:prstGeom prst="line">
            <a:avLst/>
          </a:prstGeom>
          <a:ln cap="flat" w="38100">
            <a:solidFill>
              <a:srgbClr val="000000"/>
            </a:solidFill>
            <a:prstDash val="sysDash"/>
            <a:headEnd type="none" len="sm" w="sm"/>
            <a:tailEnd type="none" len="sm" w="sm"/>
          </a:ln>
        </p:spPr>
      </p:sp>
      <p:grpSp>
        <p:nvGrpSpPr>
          <p:cNvPr name="Group 50" id="50"/>
          <p:cNvGrpSpPr/>
          <p:nvPr/>
        </p:nvGrpSpPr>
        <p:grpSpPr>
          <a:xfrm rot="0">
            <a:off x="10135153" y="7654739"/>
            <a:ext cx="1235692" cy="1350968"/>
            <a:chOff x="0" y="0"/>
            <a:chExt cx="743445" cy="812800"/>
          </a:xfrm>
        </p:grpSpPr>
        <p:sp>
          <p:nvSpPr>
            <p:cNvPr name="Freeform 51" id="51"/>
            <p:cNvSpPr/>
            <p:nvPr/>
          </p:nvSpPr>
          <p:spPr>
            <a:xfrm flipH="false" flipV="false" rot="0">
              <a:off x="0" y="0"/>
              <a:ext cx="743445" cy="812800"/>
            </a:xfrm>
            <a:custGeom>
              <a:avLst/>
              <a:gdLst/>
              <a:ahLst/>
              <a:cxnLst/>
              <a:rect r="r" b="b" t="t" l="l"/>
              <a:pathLst>
                <a:path h="812800" w="743445">
                  <a:moveTo>
                    <a:pt x="371723" y="0"/>
                  </a:moveTo>
                  <a:cubicBezTo>
                    <a:pt x="166426" y="0"/>
                    <a:pt x="0" y="181951"/>
                    <a:pt x="0" y="406400"/>
                  </a:cubicBezTo>
                  <a:cubicBezTo>
                    <a:pt x="0" y="630849"/>
                    <a:pt x="166426" y="812800"/>
                    <a:pt x="371723" y="812800"/>
                  </a:cubicBezTo>
                  <a:cubicBezTo>
                    <a:pt x="577019" y="812800"/>
                    <a:pt x="743445" y="630849"/>
                    <a:pt x="743445" y="406400"/>
                  </a:cubicBezTo>
                  <a:cubicBezTo>
                    <a:pt x="743445" y="181951"/>
                    <a:pt x="577019" y="0"/>
                    <a:pt x="371723" y="0"/>
                  </a:cubicBezTo>
                  <a:close/>
                </a:path>
              </a:pathLst>
            </a:custGeom>
            <a:solidFill>
              <a:srgbClr val="FF3131"/>
            </a:solidFill>
          </p:spPr>
        </p:sp>
        <p:sp>
          <p:nvSpPr>
            <p:cNvPr name="TextBox 52" id="52"/>
            <p:cNvSpPr txBox="true"/>
            <p:nvPr/>
          </p:nvSpPr>
          <p:spPr>
            <a:xfrm>
              <a:off x="69698" y="0"/>
              <a:ext cx="604049" cy="736600"/>
            </a:xfrm>
            <a:prstGeom prst="rect">
              <a:avLst/>
            </a:prstGeom>
          </p:spPr>
          <p:txBody>
            <a:bodyPr anchor="ctr" rtlCol="false" tIns="50800" lIns="50800" bIns="50800" rIns="50800"/>
            <a:lstStyle/>
            <a:p>
              <a:pPr algn="ctr">
                <a:lnSpc>
                  <a:spcPts val="2659"/>
                </a:lnSpc>
                <a:spcBef>
                  <a:spcPct val="0"/>
                </a:spcBef>
              </a:pPr>
            </a:p>
          </p:txBody>
        </p:sp>
      </p:grpSp>
      <p:sp>
        <p:nvSpPr>
          <p:cNvPr name="AutoShape 53" id="53"/>
          <p:cNvSpPr/>
          <p:nvPr/>
        </p:nvSpPr>
        <p:spPr>
          <a:xfrm flipV="true">
            <a:off x="5916074" y="8330223"/>
            <a:ext cx="4219079" cy="0"/>
          </a:xfrm>
          <a:prstGeom prst="line">
            <a:avLst/>
          </a:prstGeom>
          <a:ln cap="flat" w="38100">
            <a:solidFill>
              <a:srgbClr val="000000"/>
            </a:solidFill>
            <a:prstDash val="sysDash"/>
            <a:headEnd type="none" len="sm" w="sm"/>
            <a:tailEnd type="none" len="sm" w="sm"/>
          </a:ln>
        </p:spPr>
      </p:sp>
      <p:sp>
        <p:nvSpPr>
          <p:cNvPr name="AutoShape 54" id="54"/>
          <p:cNvSpPr/>
          <p:nvPr/>
        </p:nvSpPr>
        <p:spPr>
          <a:xfrm flipH="true">
            <a:off x="11370845" y="5664014"/>
            <a:ext cx="2131320" cy="2666209"/>
          </a:xfrm>
          <a:prstGeom prst="line">
            <a:avLst/>
          </a:prstGeom>
          <a:ln cap="flat" w="38100">
            <a:solidFill>
              <a:srgbClr val="000000"/>
            </a:solidFill>
            <a:prstDash val="sysDash"/>
            <a:headEnd type="none" len="sm" w="sm"/>
            <a:tailEnd type="none" len="sm" w="sm"/>
          </a:ln>
        </p:spPr>
      </p:sp>
      <p:grpSp>
        <p:nvGrpSpPr>
          <p:cNvPr name="Group 55" id="55"/>
          <p:cNvGrpSpPr/>
          <p:nvPr/>
        </p:nvGrpSpPr>
        <p:grpSpPr>
          <a:xfrm rot="0">
            <a:off x="12379514" y="3169936"/>
            <a:ext cx="2245303" cy="943926"/>
            <a:chOff x="0" y="0"/>
            <a:chExt cx="591355" cy="248606"/>
          </a:xfrm>
        </p:grpSpPr>
        <p:sp>
          <p:nvSpPr>
            <p:cNvPr name="Freeform 56" id="56"/>
            <p:cNvSpPr/>
            <p:nvPr/>
          </p:nvSpPr>
          <p:spPr>
            <a:xfrm flipH="false" flipV="false" rot="0">
              <a:off x="0" y="0"/>
              <a:ext cx="591355" cy="248606"/>
            </a:xfrm>
            <a:custGeom>
              <a:avLst/>
              <a:gdLst/>
              <a:ahLst/>
              <a:cxnLst/>
              <a:rect r="r" b="b" t="t" l="l"/>
              <a:pathLst>
                <a:path h="248606" w="591355">
                  <a:moveTo>
                    <a:pt x="124303" y="0"/>
                  </a:moveTo>
                  <a:lnTo>
                    <a:pt x="467052" y="0"/>
                  </a:lnTo>
                  <a:cubicBezTo>
                    <a:pt x="535703" y="0"/>
                    <a:pt x="591355" y="55652"/>
                    <a:pt x="591355" y="124303"/>
                  </a:cubicBezTo>
                  <a:lnTo>
                    <a:pt x="591355" y="124303"/>
                  </a:lnTo>
                  <a:cubicBezTo>
                    <a:pt x="591355" y="157270"/>
                    <a:pt x="578259" y="188887"/>
                    <a:pt x="554948" y="212199"/>
                  </a:cubicBezTo>
                  <a:cubicBezTo>
                    <a:pt x="531637" y="235510"/>
                    <a:pt x="500020" y="248606"/>
                    <a:pt x="467052" y="248606"/>
                  </a:cubicBezTo>
                  <a:lnTo>
                    <a:pt x="124303" y="248606"/>
                  </a:lnTo>
                  <a:cubicBezTo>
                    <a:pt x="55652" y="248606"/>
                    <a:pt x="0" y="192954"/>
                    <a:pt x="0" y="124303"/>
                  </a:cubicBezTo>
                  <a:lnTo>
                    <a:pt x="0" y="124303"/>
                  </a:lnTo>
                  <a:cubicBezTo>
                    <a:pt x="0" y="55652"/>
                    <a:pt x="55652" y="0"/>
                    <a:pt x="124303" y="0"/>
                  </a:cubicBezTo>
                  <a:close/>
                </a:path>
              </a:pathLst>
            </a:custGeom>
            <a:solidFill>
              <a:srgbClr val="00BF63"/>
            </a:solidFill>
          </p:spPr>
        </p:sp>
        <p:sp>
          <p:nvSpPr>
            <p:cNvPr name="TextBox 57" id="57"/>
            <p:cNvSpPr txBox="true"/>
            <p:nvPr/>
          </p:nvSpPr>
          <p:spPr>
            <a:xfrm>
              <a:off x="0" y="-171450"/>
              <a:ext cx="591355" cy="420056"/>
            </a:xfrm>
            <a:prstGeom prst="rect">
              <a:avLst/>
            </a:prstGeom>
          </p:spPr>
          <p:txBody>
            <a:bodyPr anchor="ctr" rtlCol="false" tIns="50800" lIns="50800" bIns="50800" rIns="50800"/>
            <a:lstStyle/>
            <a:p>
              <a:pPr algn="ctr">
                <a:lnSpc>
                  <a:spcPts val="6299"/>
                </a:lnSpc>
              </a:pPr>
              <a:r>
                <a:rPr lang="en-US" sz="4499">
                  <a:solidFill>
                    <a:srgbClr val="000000"/>
                  </a:solidFill>
                  <a:latin typeface="Times New Roman"/>
                  <a:ea typeface="Times New Roman"/>
                  <a:cs typeface="Times New Roman"/>
                  <a:sym typeface="Times New Roman"/>
                </a:rPr>
                <a:t>HEAD</a:t>
              </a:r>
            </a:p>
          </p:txBody>
        </p:sp>
      </p:grpSp>
    </p:spTree>
  </p:cSld>
  <p:clrMapOvr>
    <a:masterClrMapping/>
  </p:clrMapOvr>
</p:sld>
</file>

<file path=ppt/slides/slide6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grpSp>
        <p:nvGrpSpPr>
          <p:cNvPr name="Group 3" id="3"/>
          <p:cNvGrpSpPr/>
          <p:nvPr/>
        </p:nvGrpSpPr>
        <p:grpSpPr>
          <a:xfrm rot="0">
            <a:off x="0" y="4313046"/>
            <a:ext cx="1235692" cy="1350968"/>
            <a:chOff x="0" y="0"/>
            <a:chExt cx="743445" cy="812800"/>
          </a:xfrm>
        </p:grpSpPr>
        <p:sp>
          <p:nvSpPr>
            <p:cNvPr name="Freeform 4" id="4"/>
            <p:cNvSpPr/>
            <p:nvPr/>
          </p:nvSpPr>
          <p:spPr>
            <a:xfrm flipH="false" flipV="false" rot="0">
              <a:off x="0" y="0"/>
              <a:ext cx="743445" cy="812800"/>
            </a:xfrm>
            <a:custGeom>
              <a:avLst/>
              <a:gdLst/>
              <a:ahLst/>
              <a:cxnLst/>
              <a:rect r="r" b="b" t="t" l="l"/>
              <a:pathLst>
                <a:path h="812800" w="743445">
                  <a:moveTo>
                    <a:pt x="371723" y="0"/>
                  </a:moveTo>
                  <a:cubicBezTo>
                    <a:pt x="166426" y="0"/>
                    <a:pt x="0" y="181951"/>
                    <a:pt x="0" y="406400"/>
                  </a:cubicBezTo>
                  <a:cubicBezTo>
                    <a:pt x="0" y="630849"/>
                    <a:pt x="166426" y="812800"/>
                    <a:pt x="371723" y="812800"/>
                  </a:cubicBezTo>
                  <a:cubicBezTo>
                    <a:pt x="577019" y="812800"/>
                    <a:pt x="743445" y="630849"/>
                    <a:pt x="743445" y="406400"/>
                  </a:cubicBezTo>
                  <a:cubicBezTo>
                    <a:pt x="743445" y="181951"/>
                    <a:pt x="577019" y="0"/>
                    <a:pt x="371723" y="0"/>
                  </a:cubicBezTo>
                  <a:close/>
                </a:path>
              </a:pathLst>
            </a:custGeom>
            <a:solidFill>
              <a:srgbClr val="FF914D"/>
            </a:solidFill>
          </p:spPr>
        </p:sp>
        <p:sp>
          <p:nvSpPr>
            <p:cNvPr name="TextBox 5" id="5"/>
            <p:cNvSpPr txBox="true"/>
            <p:nvPr/>
          </p:nvSpPr>
          <p:spPr>
            <a:xfrm>
              <a:off x="69698" y="0"/>
              <a:ext cx="604049" cy="736600"/>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2113804" y="4313046"/>
            <a:ext cx="1235692" cy="1350968"/>
            <a:chOff x="0" y="0"/>
            <a:chExt cx="743445" cy="812800"/>
          </a:xfrm>
        </p:grpSpPr>
        <p:sp>
          <p:nvSpPr>
            <p:cNvPr name="Freeform 7" id="7"/>
            <p:cNvSpPr/>
            <p:nvPr/>
          </p:nvSpPr>
          <p:spPr>
            <a:xfrm flipH="false" flipV="false" rot="0">
              <a:off x="0" y="0"/>
              <a:ext cx="743445" cy="812800"/>
            </a:xfrm>
            <a:custGeom>
              <a:avLst/>
              <a:gdLst/>
              <a:ahLst/>
              <a:cxnLst/>
              <a:rect r="r" b="b" t="t" l="l"/>
              <a:pathLst>
                <a:path h="812800" w="743445">
                  <a:moveTo>
                    <a:pt x="371723" y="0"/>
                  </a:moveTo>
                  <a:cubicBezTo>
                    <a:pt x="166426" y="0"/>
                    <a:pt x="0" y="181951"/>
                    <a:pt x="0" y="406400"/>
                  </a:cubicBezTo>
                  <a:cubicBezTo>
                    <a:pt x="0" y="630849"/>
                    <a:pt x="166426" y="812800"/>
                    <a:pt x="371723" y="812800"/>
                  </a:cubicBezTo>
                  <a:cubicBezTo>
                    <a:pt x="577019" y="812800"/>
                    <a:pt x="743445" y="630849"/>
                    <a:pt x="743445" y="406400"/>
                  </a:cubicBezTo>
                  <a:cubicBezTo>
                    <a:pt x="743445" y="181951"/>
                    <a:pt x="577019" y="0"/>
                    <a:pt x="371723" y="0"/>
                  </a:cubicBezTo>
                  <a:close/>
                </a:path>
              </a:pathLst>
            </a:custGeom>
            <a:solidFill>
              <a:srgbClr val="FF914D"/>
            </a:solidFill>
          </p:spPr>
        </p:sp>
        <p:sp>
          <p:nvSpPr>
            <p:cNvPr name="TextBox 8" id="8"/>
            <p:cNvSpPr txBox="true"/>
            <p:nvPr/>
          </p:nvSpPr>
          <p:spPr>
            <a:xfrm>
              <a:off x="69698" y="0"/>
              <a:ext cx="604049" cy="736600"/>
            </a:xfrm>
            <a:prstGeom prst="rect">
              <a:avLst/>
            </a:prstGeom>
          </p:spPr>
          <p:txBody>
            <a:bodyPr anchor="ctr" rtlCol="false" tIns="50800" lIns="50800" bIns="50800" rIns="50800"/>
            <a:lstStyle/>
            <a:p>
              <a:pPr algn="ctr">
                <a:lnSpc>
                  <a:spcPts val="2659"/>
                </a:lnSpc>
                <a:spcBef>
                  <a:spcPct val="0"/>
                </a:spcBef>
              </a:pPr>
            </a:p>
          </p:txBody>
        </p:sp>
      </p:grpSp>
      <p:sp>
        <p:nvSpPr>
          <p:cNvPr name="AutoShape 9" id="9"/>
          <p:cNvSpPr/>
          <p:nvPr/>
        </p:nvSpPr>
        <p:spPr>
          <a:xfrm flipV="true">
            <a:off x="1235692" y="4988530"/>
            <a:ext cx="878112" cy="0"/>
          </a:xfrm>
          <a:prstGeom prst="line">
            <a:avLst/>
          </a:prstGeom>
          <a:ln cap="flat" w="38100">
            <a:solidFill>
              <a:srgbClr val="000000"/>
            </a:solidFill>
            <a:prstDash val="sysDash"/>
            <a:headEnd type="none" len="sm" w="sm"/>
            <a:tailEnd type="none" len="sm" w="sm"/>
          </a:ln>
        </p:spPr>
      </p:sp>
      <p:grpSp>
        <p:nvGrpSpPr>
          <p:cNvPr name="Group 10" id="10"/>
          <p:cNvGrpSpPr/>
          <p:nvPr/>
        </p:nvGrpSpPr>
        <p:grpSpPr>
          <a:xfrm rot="0">
            <a:off x="4680381" y="4313046"/>
            <a:ext cx="1235692" cy="1350968"/>
            <a:chOff x="0" y="0"/>
            <a:chExt cx="743445" cy="812800"/>
          </a:xfrm>
        </p:grpSpPr>
        <p:sp>
          <p:nvSpPr>
            <p:cNvPr name="Freeform 11" id="11"/>
            <p:cNvSpPr/>
            <p:nvPr/>
          </p:nvSpPr>
          <p:spPr>
            <a:xfrm flipH="false" flipV="false" rot="0">
              <a:off x="0" y="0"/>
              <a:ext cx="743445" cy="812800"/>
            </a:xfrm>
            <a:custGeom>
              <a:avLst/>
              <a:gdLst/>
              <a:ahLst/>
              <a:cxnLst/>
              <a:rect r="r" b="b" t="t" l="l"/>
              <a:pathLst>
                <a:path h="812800" w="743445">
                  <a:moveTo>
                    <a:pt x="371723" y="0"/>
                  </a:moveTo>
                  <a:cubicBezTo>
                    <a:pt x="166426" y="0"/>
                    <a:pt x="0" y="181951"/>
                    <a:pt x="0" y="406400"/>
                  </a:cubicBezTo>
                  <a:cubicBezTo>
                    <a:pt x="0" y="630849"/>
                    <a:pt x="166426" y="812800"/>
                    <a:pt x="371723" y="812800"/>
                  </a:cubicBezTo>
                  <a:cubicBezTo>
                    <a:pt x="577019" y="812800"/>
                    <a:pt x="743445" y="630849"/>
                    <a:pt x="743445" y="406400"/>
                  </a:cubicBezTo>
                  <a:cubicBezTo>
                    <a:pt x="743445" y="181951"/>
                    <a:pt x="577019" y="0"/>
                    <a:pt x="371723" y="0"/>
                  </a:cubicBezTo>
                  <a:close/>
                </a:path>
              </a:pathLst>
            </a:custGeom>
            <a:solidFill>
              <a:srgbClr val="FF914D"/>
            </a:solidFill>
          </p:spPr>
        </p:sp>
        <p:sp>
          <p:nvSpPr>
            <p:cNvPr name="TextBox 12" id="12"/>
            <p:cNvSpPr txBox="true"/>
            <p:nvPr/>
          </p:nvSpPr>
          <p:spPr>
            <a:xfrm>
              <a:off x="69698" y="0"/>
              <a:ext cx="604049" cy="736600"/>
            </a:xfrm>
            <a:prstGeom prst="rect">
              <a:avLst/>
            </a:prstGeom>
          </p:spPr>
          <p:txBody>
            <a:bodyPr anchor="ctr" rtlCol="false" tIns="50800" lIns="50800" bIns="50800" rIns="50800"/>
            <a:lstStyle/>
            <a:p>
              <a:pPr algn="ctr">
                <a:lnSpc>
                  <a:spcPts val="2659"/>
                </a:lnSpc>
                <a:spcBef>
                  <a:spcPct val="0"/>
                </a:spcBef>
              </a:pPr>
            </a:p>
          </p:txBody>
        </p:sp>
      </p:grpSp>
      <p:grpSp>
        <p:nvGrpSpPr>
          <p:cNvPr name="Group 13" id="13"/>
          <p:cNvGrpSpPr/>
          <p:nvPr/>
        </p:nvGrpSpPr>
        <p:grpSpPr>
          <a:xfrm rot="0">
            <a:off x="7385986" y="4313046"/>
            <a:ext cx="1235692" cy="1350968"/>
            <a:chOff x="0" y="0"/>
            <a:chExt cx="743445" cy="812800"/>
          </a:xfrm>
        </p:grpSpPr>
        <p:sp>
          <p:nvSpPr>
            <p:cNvPr name="Freeform 14" id="14"/>
            <p:cNvSpPr/>
            <p:nvPr/>
          </p:nvSpPr>
          <p:spPr>
            <a:xfrm flipH="false" flipV="false" rot="0">
              <a:off x="0" y="0"/>
              <a:ext cx="743445" cy="812800"/>
            </a:xfrm>
            <a:custGeom>
              <a:avLst/>
              <a:gdLst/>
              <a:ahLst/>
              <a:cxnLst/>
              <a:rect r="r" b="b" t="t" l="l"/>
              <a:pathLst>
                <a:path h="812800" w="743445">
                  <a:moveTo>
                    <a:pt x="371723" y="0"/>
                  </a:moveTo>
                  <a:cubicBezTo>
                    <a:pt x="166426" y="0"/>
                    <a:pt x="0" y="181951"/>
                    <a:pt x="0" y="406400"/>
                  </a:cubicBezTo>
                  <a:cubicBezTo>
                    <a:pt x="0" y="630849"/>
                    <a:pt x="166426" y="812800"/>
                    <a:pt x="371723" y="812800"/>
                  </a:cubicBezTo>
                  <a:cubicBezTo>
                    <a:pt x="577019" y="812800"/>
                    <a:pt x="743445" y="630849"/>
                    <a:pt x="743445" y="406400"/>
                  </a:cubicBezTo>
                  <a:cubicBezTo>
                    <a:pt x="743445" y="181951"/>
                    <a:pt x="577019" y="0"/>
                    <a:pt x="371723" y="0"/>
                  </a:cubicBezTo>
                  <a:close/>
                </a:path>
              </a:pathLst>
            </a:custGeom>
            <a:solidFill>
              <a:srgbClr val="FF914D"/>
            </a:solidFill>
          </p:spPr>
        </p:sp>
        <p:sp>
          <p:nvSpPr>
            <p:cNvPr name="TextBox 15" id="15"/>
            <p:cNvSpPr txBox="true"/>
            <p:nvPr/>
          </p:nvSpPr>
          <p:spPr>
            <a:xfrm>
              <a:off x="69698" y="0"/>
              <a:ext cx="604049" cy="736600"/>
            </a:xfrm>
            <a:prstGeom prst="rect">
              <a:avLst/>
            </a:prstGeom>
          </p:spPr>
          <p:txBody>
            <a:bodyPr anchor="ctr" rtlCol="false" tIns="50800" lIns="50800" bIns="50800" rIns="50800"/>
            <a:lstStyle/>
            <a:p>
              <a:pPr algn="ctr">
                <a:lnSpc>
                  <a:spcPts val="2659"/>
                </a:lnSpc>
                <a:spcBef>
                  <a:spcPct val="0"/>
                </a:spcBef>
              </a:pPr>
            </a:p>
          </p:txBody>
        </p:sp>
      </p:grpSp>
      <p:sp>
        <p:nvSpPr>
          <p:cNvPr name="AutoShape 16" id="16"/>
          <p:cNvSpPr/>
          <p:nvPr/>
        </p:nvSpPr>
        <p:spPr>
          <a:xfrm flipV="true">
            <a:off x="5916074" y="4988530"/>
            <a:ext cx="1469913" cy="0"/>
          </a:xfrm>
          <a:prstGeom prst="line">
            <a:avLst/>
          </a:prstGeom>
          <a:ln cap="flat" w="38100">
            <a:solidFill>
              <a:srgbClr val="000000"/>
            </a:solidFill>
            <a:prstDash val="sysDash"/>
            <a:headEnd type="none" len="sm" w="sm"/>
            <a:tailEnd type="none" len="sm" w="sm"/>
          </a:ln>
        </p:spPr>
      </p:sp>
      <p:sp>
        <p:nvSpPr>
          <p:cNvPr name="AutoShape 17" id="17"/>
          <p:cNvSpPr/>
          <p:nvPr/>
        </p:nvSpPr>
        <p:spPr>
          <a:xfrm>
            <a:off x="3349497" y="4988530"/>
            <a:ext cx="1330884" cy="0"/>
          </a:xfrm>
          <a:prstGeom prst="line">
            <a:avLst/>
          </a:prstGeom>
          <a:ln cap="flat" w="38100">
            <a:solidFill>
              <a:srgbClr val="000000"/>
            </a:solidFill>
            <a:prstDash val="sysDash"/>
            <a:headEnd type="none" len="sm" w="sm"/>
            <a:tailEnd type="none" len="sm" w="sm"/>
          </a:ln>
        </p:spPr>
      </p:sp>
      <p:grpSp>
        <p:nvGrpSpPr>
          <p:cNvPr name="Group 18" id="18"/>
          <p:cNvGrpSpPr/>
          <p:nvPr/>
        </p:nvGrpSpPr>
        <p:grpSpPr>
          <a:xfrm rot="0">
            <a:off x="10135153" y="4313046"/>
            <a:ext cx="1235692" cy="1350968"/>
            <a:chOff x="0" y="0"/>
            <a:chExt cx="743445" cy="812800"/>
          </a:xfrm>
        </p:grpSpPr>
        <p:sp>
          <p:nvSpPr>
            <p:cNvPr name="Freeform 19" id="19"/>
            <p:cNvSpPr/>
            <p:nvPr/>
          </p:nvSpPr>
          <p:spPr>
            <a:xfrm flipH="false" flipV="false" rot="0">
              <a:off x="0" y="0"/>
              <a:ext cx="743445" cy="812800"/>
            </a:xfrm>
            <a:custGeom>
              <a:avLst/>
              <a:gdLst/>
              <a:ahLst/>
              <a:cxnLst/>
              <a:rect r="r" b="b" t="t" l="l"/>
              <a:pathLst>
                <a:path h="812800" w="743445">
                  <a:moveTo>
                    <a:pt x="371723" y="0"/>
                  </a:moveTo>
                  <a:cubicBezTo>
                    <a:pt x="166426" y="0"/>
                    <a:pt x="0" y="181951"/>
                    <a:pt x="0" y="406400"/>
                  </a:cubicBezTo>
                  <a:cubicBezTo>
                    <a:pt x="0" y="630849"/>
                    <a:pt x="166426" y="812800"/>
                    <a:pt x="371723" y="812800"/>
                  </a:cubicBezTo>
                  <a:cubicBezTo>
                    <a:pt x="577019" y="812800"/>
                    <a:pt x="743445" y="630849"/>
                    <a:pt x="743445" y="406400"/>
                  </a:cubicBezTo>
                  <a:cubicBezTo>
                    <a:pt x="743445" y="181951"/>
                    <a:pt x="577019" y="0"/>
                    <a:pt x="371723" y="0"/>
                  </a:cubicBezTo>
                  <a:close/>
                </a:path>
              </a:pathLst>
            </a:custGeom>
            <a:solidFill>
              <a:srgbClr val="FF914D"/>
            </a:solidFill>
          </p:spPr>
        </p:sp>
        <p:sp>
          <p:nvSpPr>
            <p:cNvPr name="TextBox 20" id="20"/>
            <p:cNvSpPr txBox="true"/>
            <p:nvPr/>
          </p:nvSpPr>
          <p:spPr>
            <a:xfrm>
              <a:off x="69698" y="0"/>
              <a:ext cx="604049" cy="736600"/>
            </a:xfrm>
            <a:prstGeom prst="rect">
              <a:avLst/>
            </a:prstGeom>
          </p:spPr>
          <p:txBody>
            <a:bodyPr anchor="ctr" rtlCol="false" tIns="50800" lIns="50800" bIns="50800" rIns="50800"/>
            <a:lstStyle/>
            <a:p>
              <a:pPr algn="ctr">
                <a:lnSpc>
                  <a:spcPts val="2659"/>
                </a:lnSpc>
                <a:spcBef>
                  <a:spcPct val="0"/>
                </a:spcBef>
              </a:pPr>
            </a:p>
          </p:txBody>
        </p:sp>
      </p:grpSp>
      <p:sp>
        <p:nvSpPr>
          <p:cNvPr name="AutoShape 21" id="21"/>
          <p:cNvSpPr/>
          <p:nvPr/>
        </p:nvSpPr>
        <p:spPr>
          <a:xfrm>
            <a:off x="8621679" y="4988530"/>
            <a:ext cx="1513474" cy="0"/>
          </a:xfrm>
          <a:prstGeom prst="line">
            <a:avLst/>
          </a:prstGeom>
          <a:ln cap="flat" w="38100">
            <a:solidFill>
              <a:srgbClr val="000000"/>
            </a:solidFill>
            <a:prstDash val="sysDash"/>
            <a:headEnd type="none" len="sm" w="sm"/>
            <a:tailEnd type="none" len="sm" w="sm"/>
          </a:ln>
        </p:spPr>
      </p:sp>
      <p:grpSp>
        <p:nvGrpSpPr>
          <p:cNvPr name="Group 22" id="22"/>
          <p:cNvGrpSpPr/>
          <p:nvPr/>
        </p:nvGrpSpPr>
        <p:grpSpPr>
          <a:xfrm rot="0">
            <a:off x="12884319" y="4313046"/>
            <a:ext cx="1235692" cy="1350968"/>
            <a:chOff x="0" y="0"/>
            <a:chExt cx="743445" cy="812800"/>
          </a:xfrm>
        </p:grpSpPr>
        <p:sp>
          <p:nvSpPr>
            <p:cNvPr name="Freeform 23" id="23"/>
            <p:cNvSpPr/>
            <p:nvPr/>
          </p:nvSpPr>
          <p:spPr>
            <a:xfrm flipH="false" flipV="false" rot="0">
              <a:off x="0" y="0"/>
              <a:ext cx="743445" cy="812800"/>
            </a:xfrm>
            <a:custGeom>
              <a:avLst/>
              <a:gdLst/>
              <a:ahLst/>
              <a:cxnLst/>
              <a:rect r="r" b="b" t="t" l="l"/>
              <a:pathLst>
                <a:path h="812800" w="743445">
                  <a:moveTo>
                    <a:pt x="371723" y="0"/>
                  </a:moveTo>
                  <a:cubicBezTo>
                    <a:pt x="166426" y="0"/>
                    <a:pt x="0" y="181951"/>
                    <a:pt x="0" y="406400"/>
                  </a:cubicBezTo>
                  <a:cubicBezTo>
                    <a:pt x="0" y="630849"/>
                    <a:pt x="166426" y="812800"/>
                    <a:pt x="371723" y="812800"/>
                  </a:cubicBezTo>
                  <a:cubicBezTo>
                    <a:pt x="577019" y="812800"/>
                    <a:pt x="743445" y="630849"/>
                    <a:pt x="743445" y="406400"/>
                  </a:cubicBezTo>
                  <a:cubicBezTo>
                    <a:pt x="743445" y="181951"/>
                    <a:pt x="577019" y="0"/>
                    <a:pt x="371723" y="0"/>
                  </a:cubicBezTo>
                  <a:close/>
                </a:path>
              </a:pathLst>
            </a:custGeom>
            <a:solidFill>
              <a:srgbClr val="FF914D"/>
            </a:solidFill>
          </p:spPr>
        </p:sp>
        <p:sp>
          <p:nvSpPr>
            <p:cNvPr name="TextBox 24" id="24"/>
            <p:cNvSpPr txBox="true"/>
            <p:nvPr/>
          </p:nvSpPr>
          <p:spPr>
            <a:xfrm>
              <a:off x="69698" y="0"/>
              <a:ext cx="604049" cy="736600"/>
            </a:xfrm>
            <a:prstGeom prst="rect">
              <a:avLst/>
            </a:prstGeom>
          </p:spPr>
          <p:txBody>
            <a:bodyPr anchor="ctr" rtlCol="false" tIns="50800" lIns="50800" bIns="50800" rIns="50800"/>
            <a:lstStyle/>
            <a:p>
              <a:pPr algn="ctr">
                <a:lnSpc>
                  <a:spcPts val="2659"/>
                </a:lnSpc>
                <a:spcBef>
                  <a:spcPct val="0"/>
                </a:spcBef>
              </a:pPr>
            </a:p>
          </p:txBody>
        </p:sp>
      </p:grpSp>
      <p:sp>
        <p:nvSpPr>
          <p:cNvPr name="AutoShape 25" id="25"/>
          <p:cNvSpPr/>
          <p:nvPr/>
        </p:nvSpPr>
        <p:spPr>
          <a:xfrm>
            <a:off x="11370845" y="4988530"/>
            <a:ext cx="1513474" cy="0"/>
          </a:xfrm>
          <a:prstGeom prst="line">
            <a:avLst/>
          </a:prstGeom>
          <a:ln cap="flat" w="38100">
            <a:solidFill>
              <a:srgbClr val="000000"/>
            </a:solidFill>
            <a:prstDash val="sysDash"/>
            <a:headEnd type="none" len="sm" w="sm"/>
            <a:tailEnd type="none" len="sm" w="sm"/>
          </a:ln>
        </p:spPr>
      </p:sp>
      <p:grpSp>
        <p:nvGrpSpPr>
          <p:cNvPr name="Group 26" id="26"/>
          <p:cNvGrpSpPr/>
          <p:nvPr/>
        </p:nvGrpSpPr>
        <p:grpSpPr>
          <a:xfrm rot="0">
            <a:off x="4680381" y="971352"/>
            <a:ext cx="1235692" cy="1350968"/>
            <a:chOff x="0" y="0"/>
            <a:chExt cx="743445" cy="812800"/>
          </a:xfrm>
        </p:grpSpPr>
        <p:sp>
          <p:nvSpPr>
            <p:cNvPr name="Freeform 27" id="27"/>
            <p:cNvSpPr/>
            <p:nvPr/>
          </p:nvSpPr>
          <p:spPr>
            <a:xfrm flipH="false" flipV="false" rot="0">
              <a:off x="0" y="0"/>
              <a:ext cx="743445" cy="812800"/>
            </a:xfrm>
            <a:custGeom>
              <a:avLst/>
              <a:gdLst/>
              <a:ahLst/>
              <a:cxnLst/>
              <a:rect r="r" b="b" t="t" l="l"/>
              <a:pathLst>
                <a:path h="812800" w="743445">
                  <a:moveTo>
                    <a:pt x="371723" y="0"/>
                  </a:moveTo>
                  <a:cubicBezTo>
                    <a:pt x="166426" y="0"/>
                    <a:pt x="0" y="181951"/>
                    <a:pt x="0" y="406400"/>
                  </a:cubicBezTo>
                  <a:cubicBezTo>
                    <a:pt x="0" y="630849"/>
                    <a:pt x="166426" y="812800"/>
                    <a:pt x="371723" y="812800"/>
                  </a:cubicBezTo>
                  <a:cubicBezTo>
                    <a:pt x="577019" y="812800"/>
                    <a:pt x="743445" y="630849"/>
                    <a:pt x="743445" y="406400"/>
                  </a:cubicBezTo>
                  <a:cubicBezTo>
                    <a:pt x="743445" y="181951"/>
                    <a:pt x="577019" y="0"/>
                    <a:pt x="371723" y="0"/>
                  </a:cubicBezTo>
                  <a:close/>
                </a:path>
              </a:pathLst>
            </a:custGeom>
            <a:solidFill>
              <a:srgbClr val="00BF63"/>
            </a:solidFill>
          </p:spPr>
        </p:sp>
        <p:sp>
          <p:nvSpPr>
            <p:cNvPr name="TextBox 28" id="28"/>
            <p:cNvSpPr txBox="true"/>
            <p:nvPr/>
          </p:nvSpPr>
          <p:spPr>
            <a:xfrm>
              <a:off x="69698" y="0"/>
              <a:ext cx="604049" cy="736600"/>
            </a:xfrm>
            <a:prstGeom prst="rect">
              <a:avLst/>
            </a:prstGeom>
          </p:spPr>
          <p:txBody>
            <a:bodyPr anchor="ctr" rtlCol="false" tIns="50800" lIns="50800" bIns="50800" rIns="50800"/>
            <a:lstStyle/>
            <a:p>
              <a:pPr algn="ctr">
                <a:lnSpc>
                  <a:spcPts val="2659"/>
                </a:lnSpc>
                <a:spcBef>
                  <a:spcPct val="0"/>
                </a:spcBef>
              </a:pPr>
            </a:p>
          </p:txBody>
        </p:sp>
      </p:grpSp>
      <p:sp>
        <p:nvSpPr>
          <p:cNvPr name="AutoShape 29" id="29"/>
          <p:cNvSpPr/>
          <p:nvPr/>
        </p:nvSpPr>
        <p:spPr>
          <a:xfrm flipV="true">
            <a:off x="2731651" y="1646837"/>
            <a:ext cx="1948731" cy="2666209"/>
          </a:xfrm>
          <a:prstGeom prst="line">
            <a:avLst/>
          </a:prstGeom>
          <a:ln cap="flat" w="38100">
            <a:solidFill>
              <a:srgbClr val="000000"/>
            </a:solidFill>
            <a:prstDash val="sysDash"/>
            <a:headEnd type="none" len="sm" w="sm"/>
            <a:tailEnd type="none" len="sm" w="sm"/>
          </a:ln>
        </p:spPr>
      </p:sp>
      <p:grpSp>
        <p:nvGrpSpPr>
          <p:cNvPr name="Group 30" id="30"/>
          <p:cNvGrpSpPr/>
          <p:nvPr/>
        </p:nvGrpSpPr>
        <p:grpSpPr>
          <a:xfrm rot="0">
            <a:off x="4680381" y="7654739"/>
            <a:ext cx="1235692" cy="1350968"/>
            <a:chOff x="0" y="0"/>
            <a:chExt cx="743445" cy="812800"/>
          </a:xfrm>
        </p:grpSpPr>
        <p:sp>
          <p:nvSpPr>
            <p:cNvPr name="Freeform 31" id="31"/>
            <p:cNvSpPr/>
            <p:nvPr/>
          </p:nvSpPr>
          <p:spPr>
            <a:xfrm flipH="false" flipV="false" rot="0">
              <a:off x="0" y="0"/>
              <a:ext cx="743445" cy="812800"/>
            </a:xfrm>
            <a:custGeom>
              <a:avLst/>
              <a:gdLst/>
              <a:ahLst/>
              <a:cxnLst/>
              <a:rect r="r" b="b" t="t" l="l"/>
              <a:pathLst>
                <a:path h="812800" w="743445">
                  <a:moveTo>
                    <a:pt x="371723" y="0"/>
                  </a:moveTo>
                  <a:cubicBezTo>
                    <a:pt x="166426" y="0"/>
                    <a:pt x="0" y="181951"/>
                    <a:pt x="0" y="406400"/>
                  </a:cubicBezTo>
                  <a:cubicBezTo>
                    <a:pt x="0" y="630849"/>
                    <a:pt x="166426" y="812800"/>
                    <a:pt x="371723" y="812800"/>
                  </a:cubicBezTo>
                  <a:cubicBezTo>
                    <a:pt x="577019" y="812800"/>
                    <a:pt x="743445" y="630849"/>
                    <a:pt x="743445" y="406400"/>
                  </a:cubicBezTo>
                  <a:cubicBezTo>
                    <a:pt x="743445" y="181951"/>
                    <a:pt x="577019" y="0"/>
                    <a:pt x="371723" y="0"/>
                  </a:cubicBezTo>
                  <a:close/>
                </a:path>
              </a:pathLst>
            </a:custGeom>
            <a:solidFill>
              <a:srgbClr val="FF3131"/>
            </a:solidFill>
          </p:spPr>
        </p:sp>
        <p:sp>
          <p:nvSpPr>
            <p:cNvPr name="TextBox 32" id="32"/>
            <p:cNvSpPr txBox="true"/>
            <p:nvPr/>
          </p:nvSpPr>
          <p:spPr>
            <a:xfrm>
              <a:off x="69698" y="0"/>
              <a:ext cx="604049" cy="736600"/>
            </a:xfrm>
            <a:prstGeom prst="rect">
              <a:avLst/>
            </a:prstGeom>
          </p:spPr>
          <p:txBody>
            <a:bodyPr anchor="ctr" rtlCol="false" tIns="50800" lIns="50800" bIns="50800" rIns="50800"/>
            <a:lstStyle/>
            <a:p>
              <a:pPr algn="ctr">
                <a:lnSpc>
                  <a:spcPts val="2659"/>
                </a:lnSpc>
                <a:spcBef>
                  <a:spcPct val="0"/>
                </a:spcBef>
              </a:pPr>
            </a:p>
          </p:txBody>
        </p:sp>
      </p:grpSp>
      <p:sp>
        <p:nvSpPr>
          <p:cNvPr name="AutoShape 33" id="33"/>
          <p:cNvSpPr/>
          <p:nvPr/>
        </p:nvSpPr>
        <p:spPr>
          <a:xfrm>
            <a:off x="2731651" y="5664014"/>
            <a:ext cx="1948731" cy="2666209"/>
          </a:xfrm>
          <a:prstGeom prst="line">
            <a:avLst/>
          </a:prstGeom>
          <a:ln cap="flat" w="38100">
            <a:solidFill>
              <a:srgbClr val="000000"/>
            </a:solidFill>
            <a:prstDash val="sysDash"/>
            <a:headEnd type="none" len="sm" w="sm"/>
            <a:tailEnd type="none" len="sm" w="sm"/>
          </a:ln>
        </p:spPr>
      </p:sp>
      <p:grpSp>
        <p:nvGrpSpPr>
          <p:cNvPr name="Group 34" id="34"/>
          <p:cNvGrpSpPr/>
          <p:nvPr/>
        </p:nvGrpSpPr>
        <p:grpSpPr>
          <a:xfrm rot="0">
            <a:off x="7246958" y="971352"/>
            <a:ext cx="1235692" cy="1350968"/>
            <a:chOff x="0" y="0"/>
            <a:chExt cx="743445" cy="812800"/>
          </a:xfrm>
        </p:grpSpPr>
        <p:sp>
          <p:nvSpPr>
            <p:cNvPr name="Freeform 35" id="35"/>
            <p:cNvSpPr/>
            <p:nvPr/>
          </p:nvSpPr>
          <p:spPr>
            <a:xfrm flipH="false" flipV="false" rot="0">
              <a:off x="0" y="0"/>
              <a:ext cx="743445" cy="812800"/>
            </a:xfrm>
            <a:custGeom>
              <a:avLst/>
              <a:gdLst/>
              <a:ahLst/>
              <a:cxnLst/>
              <a:rect r="r" b="b" t="t" l="l"/>
              <a:pathLst>
                <a:path h="812800" w="743445">
                  <a:moveTo>
                    <a:pt x="371723" y="0"/>
                  </a:moveTo>
                  <a:cubicBezTo>
                    <a:pt x="166426" y="0"/>
                    <a:pt x="0" y="181951"/>
                    <a:pt x="0" y="406400"/>
                  </a:cubicBezTo>
                  <a:cubicBezTo>
                    <a:pt x="0" y="630849"/>
                    <a:pt x="166426" y="812800"/>
                    <a:pt x="371723" y="812800"/>
                  </a:cubicBezTo>
                  <a:cubicBezTo>
                    <a:pt x="577019" y="812800"/>
                    <a:pt x="743445" y="630849"/>
                    <a:pt x="743445" y="406400"/>
                  </a:cubicBezTo>
                  <a:cubicBezTo>
                    <a:pt x="743445" y="181951"/>
                    <a:pt x="577019" y="0"/>
                    <a:pt x="371723" y="0"/>
                  </a:cubicBezTo>
                  <a:close/>
                </a:path>
              </a:pathLst>
            </a:custGeom>
            <a:solidFill>
              <a:srgbClr val="00BF63"/>
            </a:solidFill>
          </p:spPr>
        </p:sp>
        <p:sp>
          <p:nvSpPr>
            <p:cNvPr name="TextBox 36" id="36"/>
            <p:cNvSpPr txBox="true"/>
            <p:nvPr/>
          </p:nvSpPr>
          <p:spPr>
            <a:xfrm>
              <a:off x="69698" y="0"/>
              <a:ext cx="604049" cy="736600"/>
            </a:xfrm>
            <a:prstGeom prst="rect">
              <a:avLst/>
            </a:prstGeom>
          </p:spPr>
          <p:txBody>
            <a:bodyPr anchor="ctr" rtlCol="false" tIns="50800" lIns="50800" bIns="50800" rIns="50800"/>
            <a:lstStyle/>
            <a:p>
              <a:pPr algn="ctr">
                <a:lnSpc>
                  <a:spcPts val="2659"/>
                </a:lnSpc>
                <a:spcBef>
                  <a:spcPct val="0"/>
                </a:spcBef>
              </a:pPr>
            </a:p>
          </p:txBody>
        </p:sp>
      </p:grpSp>
      <p:grpSp>
        <p:nvGrpSpPr>
          <p:cNvPr name="Group 37" id="37"/>
          <p:cNvGrpSpPr/>
          <p:nvPr/>
        </p:nvGrpSpPr>
        <p:grpSpPr>
          <a:xfrm rot="0">
            <a:off x="9952563" y="971352"/>
            <a:ext cx="1235692" cy="1350968"/>
            <a:chOff x="0" y="0"/>
            <a:chExt cx="743445" cy="812800"/>
          </a:xfrm>
        </p:grpSpPr>
        <p:sp>
          <p:nvSpPr>
            <p:cNvPr name="Freeform 38" id="38"/>
            <p:cNvSpPr/>
            <p:nvPr/>
          </p:nvSpPr>
          <p:spPr>
            <a:xfrm flipH="false" flipV="false" rot="0">
              <a:off x="0" y="0"/>
              <a:ext cx="743445" cy="812800"/>
            </a:xfrm>
            <a:custGeom>
              <a:avLst/>
              <a:gdLst/>
              <a:ahLst/>
              <a:cxnLst/>
              <a:rect r="r" b="b" t="t" l="l"/>
              <a:pathLst>
                <a:path h="812800" w="743445">
                  <a:moveTo>
                    <a:pt x="371723" y="0"/>
                  </a:moveTo>
                  <a:cubicBezTo>
                    <a:pt x="166426" y="0"/>
                    <a:pt x="0" y="181951"/>
                    <a:pt x="0" y="406400"/>
                  </a:cubicBezTo>
                  <a:cubicBezTo>
                    <a:pt x="0" y="630849"/>
                    <a:pt x="166426" y="812800"/>
                    <a:pt x="371723" y="812800"/>
                  </a:cubicBezTo>
                  <a:cubicBezTo>
                    <a:pt x="577019" y="812800"/>
                    <a:pt x="743445" y="630849"/>
                    <a:pt x="743445" y="406400"/>
                  </a:cubicBezTo>
                  <a:cubicBezTo>
                    <a:pt x="743445" y="181951"/>
                    <a:pt x="577019" y="0"/>
                    <a:pt x="371723" y="0"/>
                  </a:cubicBezTo>
                  <a:close/>
                </a:path>
              </a:pathLst>
            </a:custGeom>
            <a:solidFill>
              <a:srgbClr val="00BF63"/>
            </a:solidFill>
          </p:spPr>
        </p:sp>
        <p:sp>
          <p:nvSpPr>
            <p:cNvPr name="TextBox 39" id="39"/>
            <p:cNvSpPr txBox="true"/>
            <p:nvPr/>
          </p:nvSpPr>
          <p:spPr>
            <a:xfrm>
              <a:off x="69698" y="0"/>
              <a:ext cx="604049" cy="736600"/>
            </a:xfrm>
            <a:prstGeom prst="rect">
              <a:avLst/>
            </a:prstGeom>
          </p:spPr>
          <p:txBody>
            <a:bodyPr anchor="ctr" rtlCol="false" tIns="50800" lIns="50800" bIns="50800" rIns="50800"/>
            <a:lstStyle/>
            <a:p>
              <a:pPr algn="ctr">
                <a:lnSpc>
                  <a:spcPts val="2659"/>
                </a:lnSpc>
                <a:spcBef>
                  <a:spcPct val="0"/>
                </a:spcBef>
              </a:pPr>
            </a:p>
          </p:txBody>
        </p:sp>
      </p:grpSp>
      <p:sp>
        <p:nvSpPr>
          <p:cNvPr name="AutoShape 40" id="40"/>
          <p:cNvSpPr/>
          <p:nvPr/>
        </p:nvSpPr>
        <p:spPr>
          <a:xfrm flipV="true">
            <a:off x="8482650" y="1646837"/>
            <a:ext cx="1469913" cy="0"/>
          </a:xfrm>
          <a:prstGeom prst="line">
            <a:avLst/>
          </a:prstGeom>
          <a:ln cap="flat" w="38100">
            <a:solidFill>
              <a:srgbClr val="000000"/>
            </a:solidFill>
            <a:prstDash val="sysDash"/>
            <a:headEnd type="none" len="sm" w="sm"/>
            <a:tailEnd type="none" len="sm" w="sm"/>
          </a:ln>
        </p:spPr>
      </p:sp>
      <p:sp>
        <p:nvSpPr>
          <p:cNvPr name="AutoShape 41" id="41"/>
          <p:cNvSpPr/>
          <p:nvPr/>
        </p:nvSpPr>
        <p:spPr>
          <a:xfrm>
            <a:off x="5916074" y="1646837"/>
            <a:ext cx="1330884" cy="0"/>
          </a:xfrm>
          <a:prstGeom prst="line">
            <a:avLst/>
          </a:prstGeom>
          <a:ln cap="flat" w="38100">
            <a:solidFill>
              <a:srgbClr val="000000"/>
            </a:solidFill>
            <a:prstDash val="sysDash"/>
            <a:headEnd type="none" len="sm" w="sm"/>
            <a:tailEnd type="none" len="sm" w="sm"/>
          </a:ln>
        </p:spPr>
      </p:sp>
      <p:grpSp>
        <p:nvGrpSpPr>
          <p:cNvPr name="Group 42" id="42"/>
          <p:cNvGrpSpPr/>
          <p:nvPr/>
        </p:nvGrpSpPr>
        <p:grpSpPr>
          <a:xfrm rot="0">
            <a:off x="12701730" y="971352"/>
            <a:ext cx="1235692" cy="1350968"/>
            <a:chOff x="0" y="0"/>
            <a:chExt cx="743445" cy="812800"/>
          </a:xfrm>
        </p:grpSpPr>
        <p:sp>
          <p:nvSpPr>
            <p:cNvPr name="Freeform 43" id="43"/>
            <p:cNvSpPr/>
            <p:nvPr/>
          </p:nvSpPr>
          <p:spPr>
            <a:xfrm flipH="false" flipV="false" rot="0">
              <a:off x="0" y="0"/>
              <a:ext cx="743445" cy="812800"/>
            </a:xfrm>
            <a:custGeom>
              <a:avLst/>
              <a:gdLst/>
              <a:ahLst/>
              <a:cxnLst/>
              <a:rect r="r" b="b" t="t" l="l"/>
              <a:pathLst>
                <a:path h="812800" w="743445">
                  <a:moveTo>
                    <a:pt x="371723" y="0"/>
                  </a:moveTo>
                  <a:cubicBezTo>
                    <a:pt x="166426" y="0"/>
                    <a:pt x="0" y="181951"/>
                    <a:pt x="0" y="406400"/>
                  </a:cubicBezTo>
                  <a:cubicBezTo>
                    <a:pt x="0" y="630849"/>
                    <a:pt x="166426" y="812800"/>
                    <a:pt x="371723" y="812800"/>
                  </a:cubicBezTo>
                  <a:cubicBezTo>
                    <a:pt x="577019" y="812800"/>
                    <a:pt x="743445" y="630849"/>
                    <a:pt x="743445" y="406400"/>
                  </a:cubicBezTo>
                  <a:cubicBezTo>
                    <a:pt x="743445" y="181951"/>
                    <a:pt x="577019" y="0"/>
                    <a:pt x="371723" y="0"/>
                  </a:cubicBezTo>
                  <a:close/>
                </a:path>
              </a:pathLst>
            </a:custGeom>
            <a:solidFill>
              <a:srgbClr val="00BF63"/>
            </a:solidFill>
          </p:spPr>
        </p:sp>
        <p:sp>
          <p:nvSpPr>
            <p:cNvPr name="TextBox 44" id="44"/>
            <p:cNvSpPr txBox="true"/>
            <p:nvPr/>
          </p:nvSpPr>
          <p:spPr>
            <a:xfrm>
              <a:off x="69698" y="0"/>
              <a:ext cx="604049" cy="736600"/>
            </a:xfrm>
            <a:prstGeom prst="rect">
              <a:avLst/>
            </a:prstGeom>
          </p:spPr>
          <p:txBody>
            <a:bodyPr anchor="ctr" rtlCol="false" tIns="50800" lIns="50800" bIns="50800" rIns="50800"/>
            <a:lstStyle/>
            <a:p>
              <a:pPr algn="ctr">
                <a:lnSpc>
                  <a:spcPts val="2659"/>
                </a:lnSpc>
                <a:spcBef>
                  <a:spcPct val="0"/>
                </a:spcBef>
              </a:pPr>
            </a:p>
          </p:txBody>
        </p:sp>
      </p:grpSp>
      <p:sp>
        <p:nvSpPr>
          <p:cNvPr name="AutoShape 45" id="45"/>
          <p:cNvSpPr/>
          <p:nvPr/>
        </p:nvSpPr>
        <p:spPr>
          <a:xfrm>
            <a:off x="11188256" y="1646837"/>
            <a:ext cx="1513474" cy="0"/>
          </a:xfrm>
          <a:prstGeom prst="line">
            <a:avLst/>
          </a:prstGeom>
          <a:ln cap="flat" w="38100">
            <a:solidFill>
              <a:srgbClr val="000000"/>
            </a:solidFill>
            <a:prstDash val="sysDash"/>
            <a:headEnd type="none" len="sm" w="sm"/>
            <a:tailEnd type="none" len="sm" w="sm"/>
          </a:ln>
        </p:spPr>
      </p:sp>
      <p:grpSp>
        <p:nvGrpSpPr>
          <p:cNvPr name="Group 46" id="46"/>
          <p:cNvGrpSpPr/>
          <p:nvPr/>
        </p:nvGrpSpPr>
        <p:grpSpPr>
          <a:xfrm rot="0">
            <a:off x="15450896" y="971352"/>
            <a:ext cx="1235692" cy="1350968"/>
            <a:chOff x="0" y="0"/>
            <a:chExt cx="743445" cy="812800"/>
          </a:xfrm>
        </p:grpSpPr>
        <p:sp>
          <p:nvSpPr>
            <p:cNvPr name="Freeform 47" id="47"/>
            <p:cNvSpPr/>
            <p:nvPr/>
          </p:nvSpPr>
          <p:spPr>
            <a:xfrm flipH="false" flipV="false" rot="0">
              <a:off x="0" y="0"/>
              <a:ext cx="743445" cy="812800"/>
            </a:xfrm>
            <a:custGeom>
              <a:avLst/>
              <a:gdLst/>
              <a:ahLst/>
              <a:cxnLst/>
              <a:rect r="r" b="b" t="t" l="l"/>
              <a:pathLst>
                <a:path h="812800" w="743445">
                  <a:moveTo>
                    <a:pt x="371723" y="0"/>
                  </a:moveTo>
                  <a:cubicBezTo>
                    <a:pt x="166426" y="0"/>
                    <a:pt x="0" y="181951"/>
                    <a:pt x="0" y="406400"/>
                  </a:cubicBezTo>
                  <a:cubicBezTo>
                    <a:pt x="0" y="630849"/>
                    <a:pt x="166426" y="812800"/>
                    <a:pt x="371723" y="812800"/>
                  </a:cubicBezTo>
                  <a:cubicBezTo>
                    <a:pt x="577019" y="812800"/>
                    <a:pt x="743445" y="630849"/>
                    <a:pt x="743445" y="406400"/>
                  </a:cubicBezTo>
                  <a:cubicBezTo>
                    <a:pt x="743445" y="181951"/>
                    <a:pt x="577019" y="0"/>
                    <a:pt x="371723" y="0"/>
                  </a:cubicBezTo>
                  <a:close/>
                </a:path>
              </a:pathLst>
            </a:custGeom>
            <a:solidFill>
              <a:srgbClr val="00BF63"/>
            </a:solidFill>
          </p:spPr>
        </p:sp>
        <p:sp>
          <p:nvSpPr>
            <p:cNvPr name="TextBox 48" id="48"/>
            <p:cNvSpPr txBox="true"/>
            <p:nvPr/>
          </p:nvSpPr>
          <p:spPr>
            <a:xfrm>
              <a:off x="69698" y="0"/>
              <a:ext cx="604049" cy="736600"/>
            </a:xfrm>
            <a:prstGeom prst="rect">
              <a:avLst/>
            </a:prstGeom>
          </p:spPr>
          <p:txBody>
            <a:bodyPr anchor="ctr" rtlCol="false" tIns="50800" lIns="50800" bIns="50800" rIns="50800"/>
            <a:lstStyle/>
            <a:p>
              <a:pPr algn="ctr">
                <a:lnSpc>
                  <a:spcPts val="2659"/>
                </a:lnSpc>
                <a:spcBef>
                  <a:spcPct val="0"/>
                </a:spcBef>
              </a:pPr>
            </a:p>
          </p:txBody>
        </p:sp>
      </p:grpSp>
      <p:sp>
        <p:nvSpPr>
          <p:cNvPr name="AutoShape 49" id="49"/>
          <p:cNvSpPr/>
          <p:nvPr/>
        </p:nvSpPr>
        <p:spPr>
          <a:xfrm>
            <a:off x="13937422" y="1646837"/>
            <a:ext cx="1513474" cy="0"/>
          </a:xfrm>
          <a:prstGeom prst="line">
            <a:avLst/>
          </a:prstGeom>
          <a:ln cap="flat" w="38100">
            <a:solidFill>
              <a:srgbClr val="000000"/>
            </a:solidFill>
            <a:prstDash val="sysDash"/>
            <a:headEnd type="none" len="sm" w="sm"/>
            <a:tailEnd type="none" len="sm" w="sm"/>
          </a:ln>
        </p:spPr>
      </p:sp>
      <p:grpSp>
        <p:nvGrpSpPr>
          <p:cNvPr name="Group 50" id="50"/>
          <p:cNvGrpSpPr/>
          <p:nvPr/>
        </p:nvGrpSpPr>
        <p:grpSpPr>
          <a:xfrm rot="0">
            <a:off x="10135153" y="7654739"/>
            <a:ext cx="1235692" cy="1350968"/>
            <a:chOff x="0" y="0"/>
            <a:chExt cx="743445" cy="812800"/>
          </a:xfrm>
        </p:grpSpPr>
        <p:sp>
          <p:nvSpPr>
            <p:cNvPr name="Freeform 51" id="51"/>
            <p:cNvSpPr/>
            <p:nvPr/>
          </p:nvSpPr>
          <p:spPr>
            <a:xfrm flipH="false" flipV="false" rot="0">
              <a:off x="0" y="0"/>
              <a:ext cx="743445" cy="812800"/>
            </a:xfrm>
            <a:custGeom>
              <a:avLst/>
              <a:gdLst/>
              <a:ahLst/>
              <a:cxnLst/>
              <a:rect r="r" b="b" t="t" l="l"/>
              <a:pathLst>
                <a:path h="812800" w="743445">
                  <a:moveTo>
                    <a:pt x="371723" y="0"/>
                  </a:moveTo>
                  <a:cubicBezTo>
                    <a:pt x="166426" y="0"/>
                    <a:pt x="0" y="181951"/>
                    <a:pt x="0" y="406400"/>
                  </a:cubicBezTo>
                  <a:cubicBezTo>
                    <a:pt x="0" y="630849"/>
                    <a:pt x="166426" y="812800"/>
                    <a:pt x="371723" y="812800"/>
                  </a:cubicBezTo>
                  <a:cubicBezTo>
                    <a:pt x="577019" y="812800"/>
                    <a:pt x="743445" y="630849"/>
                    <a:pt x="743445" y="406400"/>
                  </a:cubicBezTo>
                  <a:cubicBezTo>
                    <a:pt x="743445" y="181951"/>
                    <a:pt x="577019" y="0"/>
                    <a:pt x="371723" y="0"/>
                  </a:cubicBezTo>
                  <a:close/>
                </a:path>
              </a:pathLst>
            </a:custGeom>
            <a:solidFill>
              <a:srgbClr val="FF3131"/>
            </a:solidFill>
          </p:spPr>
        </p:sp>
        <p:sp>
          <p:nvSpPr>
            <p:cNvPr name="TextBox 52" id="52"/>
            <p:cNvSpPr txBox="true"/>
            <p:nvPr/>
          </p:nvSpPr>
          <p:spPr>
            <a:xfrm>
              <a:off x="69698" y="0"/>
              <a:ext cx="604049" cy="736600"/>
            </a:xfrm>
            <a:prstGeom prst="rect">
              <a:avLst/>
            </a:prstGeom>
          </p:spPr>
          <p:txBody>
            <a:bodyPr anchor="ctr" rtlCol="false" tIns="50800" lIns="50800" bIns="50800" rIns="50800"/>
            <a:lstStyle/>
            <a:p>
              <a:pPr algn="ctr">
                <a:lnSpc>
                  <a:spcPts val="2659"/>
                </a:lnSpc>
                <a:spcBef>
                  <a:spcPct val="0"/>
                </a:spcBef>
              </a:pPr>
            </a:p>
          </p:txBody>
        </p:sp>
      </p:grpSp>
      <p:sp>
        <p:nvSpPr>
          <p:cNvPr name="AutoShape 53" id="53"/>
          <p:cNvSpPr/>
          <p:nvPr/>
        </p:nvSpPr>
        <p:spPr>
          <a:xfrm flipV="true">
            <a:off x="5916074" y="8330223"/>
            <a:ext cx="4219079" cy="0"/>
          </a:xfrm>
          <a:prstGeom prst="line">
            <a:avLst/>
          </a:prstGeom>
          <a:ln cap="flat" w="38100">
            <a:solidFill>
              <a:srgbClr val="000000"/>
            </a:solidFill>
            <a:prstDash val="sysDash"/>
            <a:headEnd type="none" len="sm" w="sm"/>
            <a:tailEnd type="none" len="sm" w="sm"/>
          </a:ln>
        </p:spPr>
      </p:sp>
      <p:sp>
        <p:nvSpPr>
          <p:cNvPr name="AutoShape 54" id="54"/>
          <p:cNvSpPr/>
          <p:nvPr/>
        </p:nvSpPr>
        <p:spPr>
          <a:xfrm flipH="true">
            <a:off x="11370845" y="5664014"/>
            <a:ext cx="2131320" cy="2666209"/>
          </a:xfrm>
          <a:prstGeom prst="line">
            <a:avLst/>
          </a:prstGeom>
          <a:ln cap="flat" w="38100">
            <a:solidFill>
              <a:srgbClr val="000000"/>
            </a:solidFill>
            <a:prstDash val="sysDash"/>
            <a:headEnd type="none" len="sm" w="sm"/>
            <a:tailEnd type="none" len="sm" w="sm"/>
          </a:ln>
        </p:spPr>
      </p:sp>
      <p:grpSp>
        <p:nvGrpSpPr>
          <p:cNvPr name="Group 55" id="55"/>
          <p:cNvGrpSpPr/>
          <p:nvPr/>
        </p:nvGrpSpPr>
        <p:grpSpPr>
          <a:xfrm rot="0">
            <a:off x="9630348" y="9005707"/>
            <a:ext cx="2245303" cy="943926"/>
            <a:chOff x="0" y="0"/>
            <a:chExt cx="591355" cy="248606"/>
          </a:xfrm>
        </p:grpSpPr>
        <p:sp>
          <p:nvSpPr>
            <p:cNvPr name="Freeform 56" id="56"/>
            <p:cNvSpPr/>
            <p:nvPr/>
          </p:nvSpPr>
          <p:spPr>
            <a:xfrm flipH="false" flipV="false" rot="0">
              <a:off x="0" y="0"/>
              <a:ext cx="591355" cy="248606"/>
            </a:xfrm>
            <a:custGeom>
              <a:avLst/>
              <a:gdLst/>
              <a:ahLst/>
              <a:cxnLst/>
              <a:rect r="r" b="b" t="t" l="l"/>
              <a:pathLst>
                <a:path h="248606" w="591355">
                  <a:moveTo>
                    <a:pt x="124303" y="0"/>
                  </a:moveTo>
                  <a:lnTo>
                    <a:pt x="467052" y="0"/>
                  </a:lnTo>
                  <a:cubicBezTo>
                    <a:pt x="535703" y="0"/>
                    <a:pt x="591355" y="55652"/>
                    <a:pt x="591355" y="124303"/>
                  </a:cubicBezTo>
                  <a:lnTo>
                    <a:pt x="591355" y="124303"/>
                  </a:lnTo>
                  <a:cubicBezTo>
                    <a:pt x="591355" y="157270"/>
                    <a:pt x="578259" y="188887"/>
                    <a:pt x="554948" y="212199"/>
                  </a:cubicBezTo>
                  <a:cubicBezTo>
                    <a:pt x="531637" y="235510"/>
                    <a:pt x="500020" y="248606"/>
                    <a:pt x="467052" y="248606"/>
                  </a:cubicBezTo>
                  <a:lnTo>
                    <a:pt x="124303" y="248606"/>
                  </a:lnTo>
                  <a:cubicBezTo>
                    <a:pt x="55652" y="248606"/>
                    <a:pt x="0" y="192954"/>
                    <a:pt x="0" y="124303"/>
                  </a:cubicBezTo>
                  <a:lnTo>
                    <a:pt x="0" y="124303"/>
                  </a:lnTo>
                  <a:cubicBezTo>
                    <a:pt x="0" y="55652"/>
                    <a:pt x="55652" y="0"/>
                    <a:pt x="124303" y="0"/>
                  </a:cubicBezTo>
                  <a:close/>
                </a:path>
              </a:pathLst>
            </a:custGeom>
            <a:solidFill>
              <a:srgbClr val="00BF63"/>
            </a:solidFill>
          </p:spPr>
        </p:sp>
        <p:sp>
          <p:nvSpPr>
            <p:cNvPr name="TextBox 57" id="57"/>
            <p:cNvSpPr txBox="true"/>
            <p:nvPr/>
          </p:nvSpPr>
          <p:spPr>
            <a:xfrm>
              <a:off x="0" y="-171450"/>
              <a:ext cx="591355" cy="420056"/>
            </a:xfrm>
            <a:prstGeom prst="rect">
              <a:avLst/>
            </a:prstGeom>
          </p:spPr>
          <p:txBody>
            <a:bodyPr anchor="ctr" rtlCol="false" tIns="50800" lIns="50800" bIns="50800" rIns="50800"/>
            <a:lstStyle/>
            <a:p>
              <a:pPr algn="ctr">
                <a:lnSpc>
                  <a:spcPts val="6299"/>
                </a:lnSpc>
              </a:pPr>
              <a:r>
                <a:rPr lang="en-US" sz="4499">
                  <a:solidFill>
                    <a:srgbClr val="000000"/>
                  </a:solidFill>
                  <a:latin typeface="Times New Roman"/>
                  <a:ea typeface="Times New Roman"/>
                  <a:cs typeface="Times New Roman"/>
                  <a:sym typeface="Times New Roman"/>
                </a:rPr>
                <a:t>HEAD</a:t>
              </a:r>
            </a:p>
          </p:txBody>
        </p:sp>
      </p:grpSp>
    </p:spTree>
  </p:cSld>
  <p:clrMapOvr>
    <a:masterClrMapping/>
  </p:clrMapOvr>
</p:sld>
</file>

<file path=ppt/slides/slide6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grpSp>
        <p:nvGrpSpPr>
          <p:cNvPr name="Group 3" id="3"/>
          <p:cNvGrpSpPr/>
          <p:nvPr/>
        </p:nvGrpSpPr>
        <p:grpSpPr>
          <a:xfrm rot="0">
            <a:off x="0" y="4313046"/>
            <a:ext cx="1235692" cy="1350968"/>
            <a:chOff x="0" y="0"/>
            <a:chExt cx="743445" cy="812800"/>
          </a:xfrm>
        </p:grpSpPr>
        <p:sp>
          <p:nvSpPr>
            <p:cNvPr name="Freeform 4" id="4"/>
            <p:cNvSpPr/>
            <p:nvPr/>
          </p:nvSpPr>
          <p:spPr>
            <a:xfrm flipH="false" flipV="false" rot="0">
              <a:off x="0" y="0"/>
              <a:ext cx="743445" cy="812800"/>
            </a:xfrm>
            <a:custGeom>
              <a:avLst/>
              <a:gdLst/>
              <a:ahLst/>
              <a:cxnLst/>
              <a:rect r="r" b="b" t="t" l="l"/>
              <a:pathLst>
                <a:path h="812800" w="743445">
                  <a:moveTo>
                    <a:pt x="371723" y="0"/>
                  </a:moveTo>
                  <a:cubicBezTo>
                    <a:pt x="166426" y="0"/>
                    <a:pt x="0" y="181951"/>
                    <a:pt x="0" y="406400"/>
                  </a:cubicBezTo>
                  <a:cubicBezTo>
                    <a:pt x="0" y="630849"/>
                    <a:pt x="166426" y="812800"/>
                    <a:pt x="371723" y="812800"/>
                  </a:cubicBezTo>
                  <a:cubicBezTo>
                    <a:pt x="577019" y="812800"/>
                    <a:pt x="743445" y="630849"/>
                    <a:pt x="743445" y="406400"/>
                  </a:cubicBezTo>
                  <a:cubicBezTo>
                    <a:pt x="743445" y="181951"/>
                    <a:pt x="577019" y="0"/>
                    <a:pt x="371723" y="0"/>
                  </a:cubicBezTo>
                  <a:close/>
                </a:path>
              </a:pathLst>
            </a:custGeom>
            <a:solidFill>
              <a:srgbClr val="FF914D"/>
            </a:solidFill>
          </p:spPr>
        </p:sp>
        <p:sp>
          <p:nvSpPr>
            <p:cNvPr name="TextBox 5" id="5"/>
            <p:cNvSpPr txBox="true"/>
            <p:nvPr/>
          </p:nvSpPr>
          <p:spPr>
            <a:xfrm>
              <a:off x="69698" y="0"/>
              <a:ext cx="604049" cy="736600"/>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2113804" y="4313046"/>
            <a:ext cx="1235692" cy="1350968"/>
            <a:chOff x="0" y="0"/>
            <a:chExt cx="743445" cy="812800"/>
          </a:xfrm>
        </p:grpSpPr>
        <p:sp>
          <p:nvSpPr>
            <p:cNvPr name="Freeform 7" id="7"/>
            <p:cNvSpPr/>
            <p:nvPr/>
          </p:nvSpPr>
          <p:spPr>
            <a:xfrm flipH="false" flipV="false" rot="0">
              <a:off x="0" y="0"/>
              <a:ext cx="743445" cy="812800"/>
            </a:xfrm>
            <a:custGeom>
              <a:avLst/>
              <a:gdLst/>
              <a:ahLst/>
              <a:cxnLst/>
              <a:rect r="r" b="b" t="t" l="l"/>
              <a:pathLst>
                <a:path h="812800" w="743445">
                  <a:moveTo>
                    <a:pt x="371723" y="0"/>
                  </a:moveTo>
                  <a:cubicBezTo>
                    <a:pt x="166426" y="0"/>
                    <a:pt x="0" y="181951"/>
                    <a:pt x="0" y="406400"/>
                  </a:cubicBezTo>
                  <a:cubicBezTo>
                    <a:pt x="0" y="630849"/>
                    <a:pt x="166426" y="812800"/>
                    <a:pt x="371723" y="812800"/>
                  </a:cubicBezTo>
                  <a:cubicBezTo>
                    <a:pt x="577019" y="812800"/>
                    <a:pt x="743445" y="630849"/>
                    <a:pt x="743445" y="406400"/>
                  </a:cubicBezTo>
                  <a:cubicBezTo>
                    <a:pt x="743445" y="181951"/>
                    <a:pt x="577019" y="0"/>
                    <a:pt x="371723" y="0"/>
                  </a:cubicBezTo>
                  <a:close/>
                </a:path>
              </a:pathLst>
            </a:custGeom>
            <a:solidFill>
              <a:srgbClr val="FF914D"/>
            </a:solidFill>
          </p:spPr>
        </p:sp>
        <p:sp>
          <p:nvSpPr>
            <p:cNvPr name="TextBox 8" id="8"/>
            <p:cNvSpPr txBox="true"/>
            <p:nvPr/>
          </p:nvSpPr>
          <p:spPr>
            <a:xfrm>
              <a:off x="69698" y="0"/>
              <a:ext cx="604049" cy="736600"/>
            </a:xfrm>
            <a:prstGeom prst="rect">
              <a:avLst/>
            </a:prstGeom>
          </p:spPr>
          <p:txBody>
            <a:bodyPr anchor="ctr" rtlCol="false" tIns="50800" lIns="50800" bIns="50800" rIns="50800"/>
            <a:lstStyle/>
            <a:p>
              <a:pPr algn="ctr">
                <a:lnSpc>
                  <a:spcPts val="2659"/>
                </a:lnSpc>
                <a:spcBef>
                  <a:spcPct val="0"/>
                </a:spcBef>
              </a:pPr>
            </a:p>
          </p:txBody>
        </p:sp>
      </p:grpSp>
      <p:sp>
        <p:nvSpPr>
          <p:cNvPr name="AutoShape 9" id="9"/>
          <p:cNvSpPr/>
          <p:nvPr/>
        </p:nvSpPr>
        <p:spPr>
          <a:xfrm flipV="true">
            <a:off x="1235692" y="4988530"/>
            <a:ext cx="878112" cy="0"/>
          </a:xfrm>
          <a:prstGeom prst="line">
            <a:avLst/>
          </a:prstGeom>
          <a:ln cap="flat" w="38100">
            <a:solidFill>
              <a:srgbClr val="000000"/>
            </a:solidFill>
            <a:prstDash val="sysDash"/>
            <a:headEnd type="none" len="sm" w="sm"/>
            <a:tailEnd type="none" len="sm" w="sm"/>
          </a:ln>
        </p:spPr>
      </p:sp>
      <p:grpSp>
        <p:nvGrpSpPr>
          <p:cNvPr name="Group 10" id="10"/>
          <p:cNvGrpSpPr/>
          <p:nvPr/>
        </p:nvGrpSpPr>
        <p:grpSpPr>
          <a:xfrm rot="0">
            <a:off x="4680381" y="4313046"/>
            <a:ext cx="1235692" cy="1350968"/>
            <a:chOff x="0" y="0"/>
            <a:chExt cx="743445" cy="812800"/>
          </a:xfrm>
        </p:grpSpPr>
        <p:sp>
          <p:nvSpPr>
            <p:cNvPr name="Freeform 11" id="11"/>
            <p:cNvSpPr/>
            <p:nvPr/>
          </p:nvSpPr>
          <p:spPr>
            <a:xfrm flipH="false" flipV="false" rot="0">
              <a:off x="0" y="0"/>
              <a:ext cx="743445" cy="812800"/>
            </a:xfrm>
            <a:custGeom>
              <a:avLst/>
              <a:gdLst/>
              <a:ahLst/>
              <a:cxnLst/>
              <a:rect r="r" b="b" t="t" l="l"/>
              <a:pathLst>
                <a:path h="812800" w="743445">
                  <a:moveTo>
                    <a:pt x="371723" y="0"/>
                  </a:moveTo>
                  <a:cubicBezTo>
                    <a:pt x="166426" y="0"/>
                    <a:pt x="0" y="181951"/>
                    <a:pt x="0" y="406400"/>
                  </a:cubicBezTo>
                  <a:cubicBezTo>
                    <a:pt x="0" y="630849"/>
                    <a:pt x="166426" y="812800"/>
                    <a:pt x="371723" y="812800"/>
                  </a:cubicBezTo>
                  <a:cubicBezTo>
                    <a:pt x="577019" y="812800"/>
                    <a:pt x="743445" y="630849"/>
                    <a:pt x="743445" y="406400"/>
                  </a:cubicBezTo>
                  <a:cubicBezTo>
                    <a:pt x="743445" y="181951"/>
                    <a:pt x="577019" y="0"/>
                    <a:pt x="371723" y="0"/>
                  </a:cubicBezTo>
                  <a:close/>
                </a:path>
              </a:pathLst>
            </a:custGeom>
            <a:solidFill>
              <a:srgbClr val="FF914D"/>
            </a:solidFill>
          </p:spPr>
        </p:sp>
        <p:sp>
          <p:nvSpPr>
            <p:cNvPr name="TextBox 12" id="12"/>
            <p:cNvSpPr txBox="true"/>
            <p:nvPr/>
          </p:nvSpPr>
          <p:spPr>
            <a:xfrm>
              <a:off x="69698" y="0"/>
              <a:ext cx="604049" cy="736600"/>
            </a:xfrm>
            <a:prstGeom prst="rect">
              <a:avLst/>
            </a:prstGeom>
          </p:spPr>
          <p:txBody>
            <a:bodyPr anchor="ctr" rtlCol="false" tIns="50800" lIns="50800" bIns="50800" rIns="50800"/>
            <a:lstStyle/>
            <a:p>
              <a:pPr algn="ctr">
                <a:lnSpc>
                  <a:spcPts val="2659"/>
                </a:lnSpc>
                <a:spcBef>
                  <a:spcPct val="0"/>
                </a:spcBef>
              </a:pPr>
            </a:p>
          </p:txBody>
        </p:sp>
      </p:grpSp>
      <p:grpSp>
        <p:nvGrpSpPr>
          <p:cNvPr name="Group 13" id="13"/>
          <p:cNvGrpSpPr/>
          <p:nvPr/>
        </p:nvGrpSpPr>
        <p:grpSpPr>
          <a:xfrm rot="0">
            <a:off x="7385986" y="4313046"/>
            <a:ext cx="1235692" cy="1350968"/>
            <a:chOff x="0" y="0"/>
            <a:chExt cx="743445" cy="812800"/>
          </a:xfrm>
        </p:grpSpPr>
        <p:sp>
          <p:nvSpPr>
            <p:cNvPr name="Freeform 14" id="14"/>
            <p:cNvSpPr/>
            <p:nvPr/>
          </p:nvSpPr>
          <p:spPr>
            <a:xfrm flipH="false" flipV="false" rot="0">
              <a:off x="0" y="0"/>
              <a:ext cx="743445" cy="812800"/>
            </a:xfrm>
            <a:custGeom>
              <a:avLst/>
              <a:gdLst/>
              <a:ahLst/>
              <a:cxnLst/>
              <a:rect r="r" b="b" t="t" l="l"/>
              <a:pathLst>
                <a:path h="812800" w="743445">
                  <a:moveTo>
                    <a:pt x="371723" y="0"/>
                  </a:moveTo>
                  <a:cubicBezTo>
                    <a:pt x="166426" y="0"/>
                    <a:pt x="0" y="181951"/>
                    <a:pt x="0" y="406400"/>
                  </a:cubicBezTo>
                  <a:cubicBezTo>
                    <a:pt x="0" y="630849"/>
                    <a:pt x="166426" y="812800"/>
                    <a:pt x="371723" y="812800"/>
                  </a:cubicBezTo>
                  <a:cubicBezTo>
                    <a:pt x="577019" y="812800"/>
                    <a:pt x="743445" y="630849"/>
                    <a:pt x="743445" y="406400"/>
                  </a:cubicBezTo>
                  <a:cubicBezTo>
                    <a:pt x="743445" y="181951"/>
                    <a:pt x="577019" y="0"/>
                    <a:pt x="371723" y="0"/>
                  </a:cubicBezTo>
                  <a:close/>
                </a:path>
              </a:pathLst>
            </a:custGeom>
            <a:solidFill>
              <a:srgbClr val="FF914D"/>
            </a:solidFill>
          </p:spPr>
        </p:sp>
        <p:sp>
          <p:nvSpPr>
            <p:cNvPr name="TextBox 15" id="15"/>
            <p:cNvSpPr txBox="true"/>
            <p:nvPr/>
          </p:nvSpPr>
          <p:spPr>
            <a:xfrm>
              <a:off x="69698" y="0"/>
              <a:ext cx="604049" cy="736600"/>
            </a:xfrm>
            <a:prstGeom prst="rect">
              <a:avLst/>
            </a:prstGeom>
          </p:spPr>
          <p:txBody>
            <a:bodyPr anchor="ctr" rtlCol="false" tIns="50800" lIns="50800" bIns="50800" rIns="50800"/>
            <a:lstStyle/>
            <a:p>
              <a:pPr algn="ctr">
                <a:lnSpc>
                  <a:spcPts val="2659"/>
                </a:lnSpc>
                <a:spcBef>
                  <a:spcPct val="0"/>
                </a:spcBef>
              </a:pPr>
            </a:p>
          </p:txBody>
        </p:sp>
      </p:grpSp>
      <p:sp>
        <p:nvSpPr>
          <p:cNvPr name="AutoShape 16" id="16"/>
          <p:cNvSpPr/>
          <p:nvPr/>
        </p:nvSpPr>
        <p:spPr>
          <a:xfrm flipV="true">
            <a:off x="5916074" y="4988530"/>
            <a:ext cx="1469913" cy="0"/>
          </a:xfrm>
          <a:prstGeom prst="line">
            <a:avLst/>
          </a:prstGeom>
          <a:ln cap="flat" w="38100">
            <a:solidFill>
              <a:srgbClr val="000000"/>
            </a:solidFill>
            <a:prstDash val="sysDash"/>
            <a:headEnd type="none" len="sm" w="sm"/>
            <a:tailEnd type="none" len="sm" w="sm"/>
          </a:ln>
        </p:spPr>
      </p:sp>
      <p:sp>
        <p:nvSpPr>
          <p:cNvPr name="AutoShape 17" id="17"/>
          <p:cNvSpPr/>
          <p:nvPr/>
        </p:nvSpPr>
        <p:spPr>
          <a:xfrm>
            <a:off x="3349497" y="4988530"/>
            <a:ext cx="1330884" cy="0"/>
          </a:xfrm>
          <a:prstGeom prst="line">
            <a:avLst/>
          </a:prstGeom>
          <a:ln cap="flat" w="38100">
            <a:solidFill>
              <a:srgbClr val="000000"/>
            </a:solidFill>
            <a:prstDash val="sysDash"/>
            <a:headEnd type="none" len="sm" w="sm"/>
            <a:tailEnd type="none" len="sm" w="sm"/>
          </a:ln>
        </p:spPr>
      </p:sp>
      <p:grpSp>
        <p:nvGrpSpPr>
          <p:cNvPr name="Group 18" id="18"/>
          <p:cNvGrpSpPr/>
          <p:nvPr/>
        </p:nvGrpSpPr>
        <p:grpSpPr>
          <a:xfrm rot="0">
            <a:off x="10135153" y="4313046"/>
            <a:ext cx="1235692" cy="1350968"/>
            <a:chOff x="0" y="0"/>
            <a:chExt cx="743445" cy="812800"/>
          </a:xfrm>
        </p:grpSpPr>
        <p:sp>
          <p:nvSpPr>
            <p:cNvPr name="Freeform 19" id="19"/>
            <p:cNvSpPr/>
            <p:nvPr/>
          </p:nvSpPr>
          <p:spPr>
            <a:xfrm flipH="false" flipV="false" rot="0">
              <a:off x="0" y="0"/>
              <a:ext cx="743445" cy="812800"/>
            </a:xfrm>
            <a:custGeom>
              <a:avLst/>
              <a:gdLst/>
              <a:ahLst/>
              <a:cxnLst/>
              <a:rect r="r" b="b" t="t" l="l"/>
              <a:pathLst>
                <a:path h="812800" w="743445">
                  <a:moveTo>
                    <a:pt x="371723" y="0"/>
                  </a:moveTo>
                  <a:cubicBezTo>
                    <a:pt x="166426" y="0"/>
                    <a:pt x="0" y="181951"/>
                    <a:pt x="0" y="406400"/>
                  </a:cubicBezTo>
                  <a:cubicBezTo>
                    <a:pt x="0" y="630849"/>
                    <a:pt x="166426" y="812800"/>
                    <a:pt x="371723" y="812800"/>
                  </a:cubicBezTo>
                  <a:cubicBezTo>
                    <a:pt x="577019" y="812800"/>
                    <a:pt x="743445" y="630849"/>
                    <a:pt x="743445" y="406400"/>
                  </a:cubicBezTo>
                  <a:cubicBezTo>
                    <a:pt x="743445" y="181951"/>
                    <a:pt x="577019" y="0"/>
                    <a:pt x="371723" y="0"/>
                  </a:cubicBezTo>
                  <a:close/>
                </a:path>
              </a:pathLst>
            </a:custGeom>
            <a:solidFill>
              <a:srgbClr val="FF914D"/>
            </a:solidFill>
          </p:spPr>
        </p:sp>
        <p:sp>
          <p:nvSpPr>
            <p:cNvPr name="TextBox 20" id="20"/>
            <p:cNvSpPr txBox="true"/>
            <p:nvPr/>
          </p:nvSpPr>
          <p:spPr>
            <a:xfrm>
              <a:off x="69698" y="0"/>
              <a:ext cx="604049" cy="736600"/>
            </a:xfrm>
            <a:prstGeom prst="rect">
              <a:avLst/>
            </a:prstGeom>
          </p:spPr>
          <p:txBody>
            <a:bodyPr anchor="ctr" rtlCol="false" tIns="50800" lIns="50800" bIns="50800" rIns="50800"/>
            <a:lstStyle/>
            <a:p>
              <a:pPr algn="ctr">
                <a:lnSpc>
                  <a:spcPts val="2659"/>
                </a:lnSpc>
                <a:spcBef>
                  <a:spcPct val="0"/>
                </a:spcBef>
              </a:pPr>
            </a:p>
          </p:txBody>
        </p:sp>
      </p:grpSp>
      <p:sp>
        <p:nvSpPr>
          <p:cNvPr name="AutoShape 21" id="21"/>
          <p:cNvSpPr/>
          <p:nvPr/>
        </p:nvSpPr>
        <p:spPr>
          <a:xfrm>
            <a:off x="8621679" y="4988530"/>
            <a:ext cx="1513474" cy="0"/>
          </a:xfrm>
          <a:prstGeom prst="line">
            <a:avLst/>
          </a:prstGeom>
          <a:ln cap="flat" w="38100">
            <a:solidFill>
              <a:srgbClr val="000000"/>
            </a:solidFill>
            <a:prstDash val="sysDash"/>
            <a:headEnd type="none" len="sm" w="sm"/>
            <a:tailEnd type="none" len="sm" w="sm"/>
          </a:ln>
        </p:spPr>
      </p:sp>
      <p:grpSp>
        <p:nvGrpSpPr>
          <p:cNvPr name="Group 22" id="22"/>
          <p:cNvGrpSpPr/>
          <p:nvPr/>
        </p:nvGrpSpPr>
        <p:grpSpPr>
          <a:xfrm rot="0">
            <a:off x="12884319" y="4313046"/>
            <a:ext cx="1235692" cy="1350968"/>
            <a:chOff x="0" y="0"/>
            <a:chExt cx="743445" cy="812800"/>
          </a:xfrm>
        </p:grpSpPr>
        <p:sp>
          <p:nvSpPr>
            <p:cNvPr name="Freeform 23" id="23"/>
            <p:cNvSpPr/>
            <p:nvPr/>
          </p:nvSpPr>
          <p:spPr>
            <a:xfrm flipH="false" flipV="false" rot="0">
              <a:off x="0" y="0"/>
              <a:ext cx="743445" cy="812800"/>
            </a:xfrm>
            <a:custGeom>
              <a:avLst/>
              <a:gdLst/>
              <a:ahLst/>
              <a:cxnLst/>
              <a:rect r="r" b="b" t="t" l="l"/>
              <a:pathLst>
                <a:path h="812800" w="743445">
                  <a:moveTo>
                    <a:pt x="371723" y="0"/>
                  </a:moveTo>
                  <a:cubicBezTo>
                    <a:pt x="166426" y="0"/>
                    <a:pt x="0" y="181951"/>
                    <a:pt x="0" y="406400"/>
                  </a:cubicBezTo>
                  <a:cubicBezTo>
                    <a:pt x="0" y="630849"/>
                    <a:pt x="166426" y="812800"/>
                    <a:pt x="371723" y="812800"/>
                  </a:cubicBezTo>
                  <a:cubicBezTo>
                    <a:pt x="577019" y="812800"/>
                    <a:pt x="743445" y="630849"/>
                    <a:pt x="743445" y="406400"/>
                  </a:cubicBezTo>
                  <a:cubicBezTo>
                    <a:pt x="743445" y="181951"/>
                    <a:pt x="577019" y="0"/>
                    <a:pt x="371723" y="0"/>
                  </a:cubicBezTo>
                  <a:close/>
                </a:path>
              </a:pathLst>
            </a:custGeom>
            <a:solidFill>
              <a:srgbClr val="FF914D"/>
            </a:solidFill>
          </p:spPr>
        </p:sp>
        <p:sp>
          <p:nvSpPr>
            <p:cNvPr name="TextBox 24" id="24"/>
            <p:cNvSpPr txBox="true"/>
            <p:nvPr/>
          </p:nvSpPr>
          <p:spPr>
            <a:xfrm>
              <a:off x="69698" y="0"/>
              <a:ext cx="604049" cy="736600"/>
            </a:xfrm>
            <a:prstGeom prst="rect">
              <a:avLst/>
            </a:prstGeom>
          </p:spPr>
          <p:txBody>
            <a:bodyPr anchor="ctr" rtlCol="false" tIns="50800" lIns="50800" bIns="50800" rIns="50800"/>
            <a:lstStyle/>
            <a:p>
              <a:pPr algn="ctr">
                <a:lnSpc>
                  <a:spcPts val="2659"/>
                </a:lnSpc>
                <a:spcBef>
                  <a:spcPct val="0"/>
                </a:spcBef>
              </a:pPr>
            </a:p>
          </p:txBody>
        </p:sp>
      </p:grpSp>
      <p:sp>
        <p:nvSpPr>
          <p:cNvPr name="AutoShape 25" id="25"/>
          <p:cNvSpPr/>
          <p:nvPr/>
        </p:nvSpPr>
        <p:spPr>
          <a:xfrm>
            <a:off x="11370845" y="4988530"/>
            <a:ext cx="1513474" cy="0"/>
          </a:xfrm>
          <a:prstGeom prst="line">
            <a:avLst/>
          </a:prstGeom>
          <a:ln cap="flat" w="38100">
            <a:solidFill>
              <a:srgbClr val="000000"/>
            </a:solidFill>
            <a:prstDash val="sysDash"/>
            <a:headEnd type="none" len="sm" w="sm"/>
            <a:tailEnd type="none" len="sm" w="sm"/>
          </a:ln>
        </p:spPr>
      </p:sp>
      <p:grpSp>
        <p:nvGrpSpPr>
          <p:cNvPr name="Group 26" id="26"/>
          <p:cNvGrpSpPr/>
          <p:nvPr/>
        </p:nvGrpSpPr>
        <p:grpSpPr>
          <a:xfrm rot="0">
            <a:off x="4680381" y="971352"/>
            <a:ext cx="1235692" cy="1350968"/>
            <a:chOff x="0" y="0"/>
            <a:chExt cx="743445" cy="812800"/>
          </a:xfrm>
        </p:grpSpPr>
        <p:sp>
          <p:nvSpPr>
            <p:cNvPr name="Freeform 27" id="27"/>
            <p:cNvSpPr/>
            <p:nvPr/>
          </p:nvSpPr>
          <p:spPr>
            <a:xfrm flipH="false" flipV="false" rot="0">
              <a:off x="0" y="0"/>
              <a:ext cx="743445" cy="812800"/>
            </a:xfrm>
            <a:custGeom>
              <a:avLst/>
              <a:gdLst/>
              <a:ahLst/>
              <a:cxnLst/>
              <a:rect r="r" b="b" t="t" l="l"/>
              <a:pathLst>
                <a:path h="812800" w="743445">
                  <a:moveTo>
                    <a:pt x="371723" y="0"/>
                  </a:moveTo>
                  <a:cubicBezTo>
                    <a:pt x="166426" y="0"/>
                    <a:pt x="0" y="181951"/>
                    <a:pt x="0" y="406400"/>
                  </a:cubicBezTo>
                  <a:cubicBezTo>
                    <a:pt x="0" y="630849"/>
                    <a:pt x="166426" y="812800"/>
                    <a:pt x="371723" y="812800"/>
                  </a:cubicBezTo>
                  <a:cubicBezTo>
                    <a:pt x="577019" y="812800"/>
                    <a:pt x="743445" y="630849"/>
                    <a:pt x="743445" y="406400"/>
                  </a:cubicBezTo>
                  <a:cubicBezTo>
                    <a:pt x="743445" y="181951"/>
                    <a:pt x="577019" y="0"/>
                    <a:pt x="371723" y="0"/>
                  </a:cubicBezTo>
                  <a:close/>
                </a:path>
              </a:pathLst>
            </a:custGeom>
            <a:solidFill>
              <a:srgbClr val="00BF63"/>
            </a:solidFill>
          </p:spPr>
        </p:sp>
        <p:sp>
          <p:nvSpPr>
            <p:cNvPr name="TextBox 28" id="28"/>
            <p:cNvSpPr txBox="true"/>
            <p:nvPr/>
          </p:nvSpPr>
          <p:spPr>
            <a:xfrm>
              <a:off x="69698" y="0"/>
              <a:ext cx="604049" cy="736600"/>
            </a:xfrm>
            <a:prstGeom prst="rect">
              <a:avLst/>
            </a:prstGeom>
          </p:spPr>
          <p:txBody>
            <a:bodyPr anchor="ctr" rtlCol="false" tIns="50800" lIns="50800" bIns="50800" rIns="50800"/>
            <a:lstStyle/>
            <a:p>
              <a:pPr algn="ctr">
                <a:lnSpc>
                  <a:spcPts val="2659"/>
                </a:lnSpc>
                <a:spcBef>
                  <a:spcPct val="0"/>
                </a:spcBef>
              </a:pPr>
            </a:p>
          </p:txBody>
        </p:sp>
      </p:grpSp>
      <p:sp>
        <p:nvSpPr>
          <p:cNvPr name="AutoShape 29" id="29"/>
          <p:cNvSpPr/>
          <p:nvPr/>
        </p:nvSpPr>
        <p:spPr>
          <a:xfrm flipV="true">
            <a:off x="2731651" y="1646837"/>
            <a:ext cx="1948731" cy="2666209"/>
          </a:xfrm>
          <a:prstGeom prst="line">
            <a:avLst/>
          </a:prstGeom>
          <a:ln cap="flat" w="38100">
            <a:solidFill>
              <a:srgbClr val="000000"/>
            </a:solidFill>
            <a:prstDash val="sysDash"/>
            <a:headEnd type="none" len="sm" w="sm"/>
            <a:tailEnd type="none" len="sm" w="sm"/>
          </a:ln>
        </p:spPr>
      </p:sp>
      <p:grpSp>
        <p:nvGrpSpPr>
          <p:cNvPr name="Group 30" id="30"/>
          <p:cNvGrpSpPr/>
          <p:nvPr/>
        </p:nvGrpSpPr>
        <p:grpSpPr>
          <a:xfrm rot="0">
            <a:off x="4680381" y="7654739"/>
            <a:ext cx="1235692" cy="1350968"/>
            <a:chOff x="0" y="0"/>
            <a:chExt cx="743445" cy="812800"/>
          </a:xfrm>
        </p:grpSpPr>
        <p:sp>
          <p:nvSpPr>
            <p:cNvPr name="Freeform 31" id="31"/>
            <p:cNvSpPr/>
            <p:nvPr/>
          </p:nvSpPr>
          <p:spPr>
            <a:xfrm flipH="false" flipV="false" rot="0">
              <a:off x="0" y="0"/>
              <a:ext cx="743445" cy="812800"/>
            </a:xfrm>
            <a:custGeom>
              <a:avLst/>
              <a:gdLst/>
              <a:ahLst/>
              <a:cxnLst/>
              <a:rect r="r" b="b" t="t" l="l"/>
              <a:pathLst>
                <a:path h="812800" w="743445">
                  <a:moveTo>
                    <a:pt x="371723" y="0"/>
                  </a:moveTo>
                  <a:cubicBezTo>
                    <a:pt x="166426" y="0"/>
                    <a:pt x="0" y="181951"/>
                    <a:pt x="0" y="406400"/>
                  </a:cubicBezTo>
                  <a:cubicBezTo>
                    <a:pt x="0" y="630849"/>
                    <a:pt x="166426" y="812800"/>
                    <a:pt x="371723" y="812800"/>
                  </a:cubicBezTo>
                  <a:cubicBezTo>
                    <a:pt x="577019" y="812800"/>
                    <a:pt x="743445" y="630849"/>
                    <a:pt x="743445" y="406400"/>
                  </a:cubicBezTo>
                  <a:cubicBezTo>
                    <a:pt x="743445" y="181951"/>
                    <a:pt x="577019" y="0"/>
                    <a:pt x="371723" y="0"/>
                  </a:cubicBezTo>
                  <a:close/>
                </a:path>
              </a:pathLst>
            </a:custGeom>
            <a:solidFill>
              <a:srgbClr val="FF3131"/>
            </a:solidFill>
          </p:spPr>
        </p:sp>
        <p:sp>
          <p:nvSpPr>
            <p:cNvPr name="TextBox 32" id="32"/>
            <p:cNvSpPr txBox="true"/>
            <p:nvPr/>
          </p:nvSpPr>
          <p:spPr>
            <a:xfrm>
              <a:off x="69698" y="0"/>
              <a:ext cx="604049" cy="736600"/>
            </a:xfrm>
            <a:prstGeom prst="rect">
              <a:avLst/>
            </a:prstGeom>
          </p:spPr>
          <p:txBody>
            <a:bodyPr anchor="ctr" rtlCol="false" tIns="50800" lIns="50800" bIns="50800" rIns="50800"/>
            <a:lstStyle/>
            <a:p>
              <a:pPr algn="ctr">
                <a:lnSpc>
                  <a:spcPts val="2659"/>
                </a:lnSpc>
                <a:spcBef>
                  <a:spcPct val="0"/>
                </a:spcBef>
              </a:pPr>
            </a:p>
          </p:txBody>
        </p:sp>
      </p:grpSp>
      <p:sp>
        <p:nvSpPr>
          <p:cNvPr name="AutoShape 33" id="33"/>
          <p:cNvSpPr/>
          <p:nvPr/>
        </p:nvSpPr>
        <p:spPr>
          <a:xfrm>
            <a:off x="2731651" y="5664014"/>
            <a:ext cx="1948731" cy="2666209"/>
          </a:xfrm>
          <a:prstGeom prst="line">
            <a:avLst/>
          </a:prstGeom>
          <a:ln cap="flat" w="38100">
            <a:solidFill>
              <a:srgbClr val="000000"/>
            </a:solidFill>
            <a:prstDash val="sysDash"/>
            <a:headEnd type="none" len="sm" w="sm"/>
            <a:tailEnd type="none" len="sm" w="sm"/>
          </a:ln>
        </p:spPr>
      </p:sp>
      <p:grpSp>
        <p:nvGrpSpPr>
          <p:cNvPr name="Group 34" id="34"/>
          <p:cNvGrpSpPr/>
          <p:nvPr/>
        </p:nvGrpSpPr>
        <p:grpSpPr>
          <a:xfrm rot="0">
            <a:off x="7246958" y="971352"/>
            <a:ext cx="1235692" cy="1350968"/>
            <a:chOff x="0" y="0"/>
            <a:chExt cx="743445" cy="812800"/>
          </a:xfrm>
        </p:grpSpPr>
        <p:sp>
          <p:nvSpPr>
            <p:cNvPr name="Freeform 35" id="35"/>
            <p:cNvSpPr/>
            <p:nvPr/>
          </p:nvSpPr>
          <p:spPr>
            <a:xfrm flipH="false" flipV="false" rot="0">
              <a:off x="0" y="0"/>
              <a:ext cx="743445" cy="812800"/>
            </a:xfrm>
            <a:custGeom>
              <a:avLst/>
              <a:gdLst/>
              <a:ahLst/>
              <a:cxnLst/>
              <a:rect r="r" b="b" t="t" l="l"/>
              <a:pathLst>
                <a:path h="812800" w="743445">
                  <a:moveTo>
                    <a:pt x="371723" y="0"/>
                  </a:moveTo>
                  <a:cubicBezTo>
                    <a:pt x="166426" y="0"/>
                    <a:pt x="0" y="181951"/>
                    <a:pt x="0" y="406400"/>
                  </a:cubicBezTo>
                  <a:cubicBezTo>
                    <a:pt x="0" y="630849"/>
                    <a:pt x="166426" y="812800"/>
                    <a:pt x="371723" y="812800"/>
                  </a:cubicBezTo>
                  <a:cubicBezTo>
                    <a:pt x="577019" y="812800"/>
                    <a:pt x="743445" y="630849"/>
                    <a:pt x="743445" y="406400"/>
                  </a:cubicBezTo>
                  <a:cubicBezTo>
                    <a:pt x="743445" y="181951"/>
                    <a:pt x="577019" y="0"/>
                    <a:pt x="371723" y="0"/>
                  </a:cubicBezTo>
                  <a:close/>
                </a:path>
              </a:pathLst>
            </a:custGeom>
            <a:solidFill>
              <a:srgbClr val="00BF63"/>
            </a:solidFill>
          </p:spPr>
        </p:sp>
        <p:sp>
          <p:nvSpPr>
            <p:cNvPr name="TextBox 36" id="36"/>
            <p:cNvSpPr txBox="true"/>
            <p:nvPr/>
          </p:nvSpPr>
          <p:spPr>
            <a:xfrm>
              <a:off x="69698" y="0"/>
              <a:ext cx="604049" cy="736600"/>
            </a:xfrm>
            <a:prstGeom prst="rect">
              <a:avLst/>
            </a:prstGeom>
          </p:spPr>
          <p:txBody>
            <a:bodyPr anchor="ctr" rtlCol="false" tIns="50800" lIns="50800" bIns="50800" rIns="50800"/>
            <a:lstStyle/>
            <a:p>
              <a:pPr algn="ctr">
                <a:lnSpc>
                  <a:spcPts val="2659"/>
                </a:lnSpc>
                <a:spcBef>
                  <a:spcPct val="0"/>
                </a:spcBef>
              </a:pPr>
            </a:p>
          </p:txBody>
        </p:sp>
      </p:grpSp>
      <p:grpSp>
        <p:nvGrpSpPr>
          <p:cNvPr name="Group 37" id="37"/>
          <p:cNvGrpSpPr/>
          <p:nvPr/>
        </p:nvGrpSpPr>
        <p:grpSpPr>
          <a:xfrm rot="0">
            <a:off x="9952563" y="971352"/>
            <a:ext cx="1235692" cy="1350968"/>
            <a:chOff x="0" y="0"/>
            <a:chExt cx="743445" cy="812800"/>
          </a:xfrm>
        </p:grpSpPr>
        <p:sp>
          <p:nvSpPr>
            <p:cNvPr name="Freeform 38" id="38"/>
            <p:cNvSpPr/>
            <p:nvPr/>
          </p:nvSpPr>
          <p:spPr>
            <a:xfrm flipH="false" flipV="false" rot="0">
              <a:off x="0" y="0"/>
              <a:ext cx="743445" cy="812800"/>
            </a:xfrm>
            <a:custGeom>
              <a:avLst/>
              <a:gdLst/>
              <a:ahLst/>
              <a:cxnLst/>
              <a:rect r="r" b="b" t="t" l="l"/>
              <a:pathLst>
                <a:path h="812800" w="743445">
                  <a:moveTo>
                    <a:pt x="371723" y="0"/>
                  </a:moveTo>
                  <a:cubicBezTo>
                    <a:pt x="166426" y="0"/>
                    <a:pt x="0" y="181951"/>
                    <a:pt x="0" y="406400"/>
                  </a:cubicBezTo>
                  <a:cubicBezTo>
                    <a:pt x="0" y="630849"/>
                    <a:pt x="166426" y="812800"/>
                    <a:pt x="371723" y="812800"/>
                  </a:cubicBezTo>
                  <a:cubicBezTo>
                    <a:pt x="577019" y="812800"/>
                    <a:pt x="743445" y="630849"/>
                    <a:pt x="743445" y="406400"/>
                  </a:cubicBezTo>
                  <a:cubicBezTo>
                    <a:pt x="743445" y="181951"/>
                    <a:pt x="577019" y="0"/>
                    <a:pt x="371723" y="0"/>
                  </a:cubicBezTo>
                  <a:close/>
                </a:path>
              </a:pathLst>
            </a:custGeom>
            <a:solidFill>
              <a:srgbClr val="00BF63"/>
            </a:solidFill>
          </p:spPr>
        </p:sp>
        <p:sp>
          <p:nvSpPr>
            <p:cNvPr name="TextBox 39" id="39"/>
            <p:cNvSpPr txBox="true"/>
            <p:nvPr/>
          </p:nvSpPr>
          <p:spPr>
            <a:xfrm>
              <a:off x="69698" y="0"/>
              <a:ext cx="604049" cy="736600"/>
            </a:xfrm>
            <a:prstGeom prst="rect">
              <a:avLst/>
            </a:prstGeom>
          </p:spPr>
          <p:txBody>
            <a:bodyPr anchor="ctr" rtlCol="false" tIns="50800" lIns="50800" bIns="50800" rIns="50800"/>
            <a:lstStyle/>
            <a:p>
              <a:pPr algn="ctr">
                <a:lnSpc>
                  <a:spcPts val="2659"/>
                </a:lnSpc>
                <a:spcBef>
                  <a:spcPct val="0"/>
                </a:spcBef>
              </a:pPr>
            </a:p>
          </p:txBody>
        </p:sp>
      </p:grpSp>
      <p:sp>
        <p:nvSpPr>
          <p:cNvPr name="AutoShape 40" id="40"/>
          <p:cNvSpPr/>
          <p:nvPr/>
        </p:nvSpPr>
        <p:spPr>
          <a:xfrm flipV="true">
            <a:off x="8482650" y="1646837"/>
            <a:ext cx="1469913" cy="0"/>
          </a:xfrm>
          <a:prstGeom prst="line">
            <a:avLst/>
          </a:prstGeom>
          <a:ln cap="flat" w="38100">
            <a:solidFill>
              <a:srgbClr val="000000"/>
            </a:solidFill>
            <a:prstDash val="sysDash"/>
            <a:headEnd type="none" len="sm" w="sm"/>
            <a:tailEnd type="none" len="sm" w="sm"/>
          </a:ln>
        </p:spPr>
      </p:sp>
      <p:sp>
        <p:nvSpPr>
          <p:cNvPr name="AutoShape 41" id="41"/>
          <p:cNvSpPr/>
          <p:nvPr/>
        </p:nvSpPr>
        <p:spPr>
          <a:xfrm>
            <a:off x="5916074" y="1646837"/>
            <a:ext cx="1330884" cy="0"/>
          </a:xfrm>
          <a:prstGeom prst="line">
            <a:avLst/>
          </a:prstGeom>
          <a:ln cap="flat" w="38100">
            <a:solidFill>
              <a:srgbClr val="000000"/>
            </a:solidFill>
            <a:prstDash val="sysDash"/>
            <a:headEnd type="none" len="sm" w="sm"/>
            <a:tailEnd type="none" len="sm" w="sm"/>
          </a:ln>
        </p:spPr>
      </p:sp>
      <p:grpSp>
        <p:nvGrpSpPr>
          <p:cNvPr name="Group 42" id="42"/>
          <p:cNvGrpSpPr/>
          <p:nvPr/>
        </p:nvGrpSpPr>
        <p:grpSpPr>
          <a:xfrm rot="0">
            <a:off x="12701730" y="971352"/>
            <a:ext cx="1235692" cy="1350968"/>
            <a:chOff x="0" y="0"/>
            <a:chExt cx="743445" cy="812800"/>
          </a:xfrm>
        </p:grpSpPr>
        <p:sp>
          <p:nvSpPr>
            <p:cNvPr name="Freeform 43" id="43"/>
            <p:cNvSpPr/>
            <p:nvPr/>
          </p:nvSpPr>
          <p:spPr>
            <a:xfrm flipH="false" flipV="false" rot="0">
              <a:off x="0" y="0"/>
              <a:ext cx="743445" cy="812800"/>
            </a:xfrm>
            <a:custGeom>
              <a:avLst/>
              <a:gdLst/>
              <a:ahLst/>
              <a:cxnLst/>
              <a:rect r="r" b="b" t="t" l="l"/>
              <a:pathLst>
                <a:path h="812800" w="743445">
                  <a:moveTo>
                    <a:pt x="371723" y="0"/>
                  </a:moveTo>
                  <a:cubicBezTo>
                    <a:pt x="166426" y="0"/>
                    <a:pt x="0" y="181951"/>
                    <a:pt x="0" y="406400"/>
                  </a:cubicBezTo>
                  <a:cubicBezTo>
                    <a:pt x="0" y="630849"/>
                    <a:pt x="166426" y="812800"/>
                    <a:pt x="371723" y="812800"/>
                  </a:cubicBezTo>
                  <a:cubicBezTo>
                    <a:pt x="577019" y="812800"/>
                    <a:pt x="743445" y="630849"/>
                    <a:pt x="743445" y="406400"/>
                  </a:cubicBezTo>
                  <a:cubicBezTo>
                    <a:pt x="743445" y="181951"/>
                    <a:pt x="577019" y="0"/>
                    <a:pt x="371723" y="0"/>
                  </a:cubicBezTo>
                  <a:close/>
                </a:path>
              </a:pathLst>
            </a:custGeom>
            <a:solidFill>
              <a:srgbClr val="00BF63"/>
            </a:solidFill>
          </p:spPr>
        </p:sp>
        <p:sp>
          <p:nvSpPr>
            <p:cNvPr name="TextBox 44" id="44"/>
            <p:cNvSpPr txBox="true"/>
            <p:nvPr/>
          </p:nvSpPr>
          <p:spPr>
            <a:xfrm>
              <a:off x="69698" y="0"/>
              <a:ext cx="604049" cy="736600"/>
            </a:xfrm>
            <a:prstGeom prst="rect">
              <a:avLst/>
            </a:prstGeom>
          </p:spPr>
          <p:txBody>
            <a:bodyPr anchor="ctr" rtlCol="false" tIns="50800" lIns="50800" bIns="50800" rIns="50800"/>
            <a:lstStyle/>
            <a:p>
              <a:pPr algn="ctr">
                <a:lnSpc>
                  <a:spcPts val="2659"/>
                </a:lnSpc>
                <a:spcBef>
                  <a:spcPct val="0"/>
                </a:spcBef>
              </a:pPr>
            </a:p>
          </p:txBody>
        </p:sp>
      </p:grpSp>
      <p:sp>
        <p:nvSpPr>
          <p:cNvPr name="AutoShape 45" id="45"/>
          <p:cNvSpPr/>
          <p:nvPr/>
        </p:nvSpPr>
        <p:spPr>
          <a:xfrm>
            <a:off x="11188256" y="1646837"/>
            <a:ext cx="1513474" cy="0"/>
          </a:xfrm>
          <a:prstGeom prst="line">
            <a:avLst/>
          </a:prstGeom>
          <a:ln cap="flat" w="38100">
            <a:solidFill>
              <a:srgbClr val="000000"/>
            </a:solidFill>
            <a:prstDash val="sysDash"/>
            <a:headEnd type="none" len="sm" w="sm"/>
            <a:tailEnd type="none" len="sm" w="sm"/>
          </a:ln>
        </p:spPr>
      </p:sp>
      <p:grpSp>
        <p:nvGrpSpPr>
          <p:cNvPr name="Group 46" id="46"/>
          <p:cNvGrpSpPr/>
          <p:nvPr/>
        </p:nvGrpSpPr>
        <p:grpSpPr>
          <a:xfrm rot="0">
            <a:off x="15450896" y="971352"/>
            <a:ext cx="1235692" cy="1350968"/>
            <a:chOff x="0" y="0"/>
            <a:chExt cx="743445" cy="812800"/>
          </a:xfrm>
        </p:grpSpPr>
        <p:sp>
          <p:nvSpPr>
            <p:cNvPr name="Freeform 47" id="47"/>
            <p:cNvSpPr/>
            <p:nvPr/>
          </p:nvSpPr>
          <p:spPr>
            <a:xfrm flipH="false" flipV="false" rot="0">
              <a:off x="0" y="0"/>
              <a:ext cx="743445" cy="812800"/>
            </a:xfrm>
            <a:custGeom>
              <a:avLst/>
              <a:gdLst/>
              <a:ahLst/>
              <a:cxnLst/>
              <a:rect r="r" b="b" t="t" l="l"/>
              <a:pathLst>
                <a:path h="812800" w="743445">
                  <a:moveTo>
                    <a:pt x="371723" y="0"/>
                  </a:moveTo>
                  <a:cubicBezTo>
                    <a:pt x="166426" y="0"/>
                    <a:pt x="0" y="181951"/>
                    <a:pt x="0" y="406400"/>
                  </a:cubicBezTo>
                  <a:cubicBezTo>
                    <a:pt x="0" y="630849"/>
                    <a:pt x="166426" y="812800"/>
                    <a:pt x="371723" y="812800"/>
                  </a:cubicBezTo>
                  <a:cubicBezTo>
                    <a:pt x="577019" y="812800"/>
                    <a:pt x="743445" y="630849"/>
                    <a:pt x="743445" y="406400"/>
                  </a:cubicBezTo>
                  <a:cubicBezTo>
                    <a:pt x="743445" y="181951"/>
                    <a:pt x="577019" y="0"/>
                    <a:pt x="371723" y="0"/>
                  </a:cubicBezTo>
                  <a:close/>
                </a:path>
              </a:pathLst>
            </a:custGeom>
            <a:solidFill>
              <a:srgbClr val="00BF63"/>
            </a:solidFill>
          </p:spPr>
        </p:sp>
        <p:sp>
          <p:nvSpPr>
            <p:cNvPr name="TextBox 48" id="48"/>
            <p:cNvSpPr txBox="true"/>
            <p:nvPr/>
          </p:nvSpPr>
          <p:spPr>
            <a:xfrm>
              <a:off x="69698" y="0"/>
              <a:ext cx="604049" cy="736600"/>
            </a:xfrm>
            <a:prstGeom prst="rect">
              <a:avLst/>
            </a:prstGeom>
          </p:spPr>
          <p:txBody>
            <a:bodyPr anchor="ctr" rtlCol="false" tIns="50800" lIns="50800" bIns="50800" rIns="50800"/>
            <a:lstStyle/>
            <a:p>
              <a:pPr algn="ctr">
                <a:lnSpc>
                  <a:spcPts val="2659"/>
                </a:lnSpc>
                <a:spcBef>
                  <a:spcPct val="0"/>
                </a:spcBef>
              </a:pPr>
            </a:p>
          </p:txBody>
        </p:sp>
      </p:grpSp>
      <p:sp>
        <p:nvSpPr>
          <p:cNvPr name="AutoShape 49" id="49"/>
          <p:cNvSpPr/>
          <p:nvPr/>
        </p:nvSpPr>
        <p:spPr>
          <a:xfrm>
            <a:off x="13937422" y="1646837"/>
            <a:ext cx="1513474" cy="0"/>
          </a:xfrm>
          <a:prstGeom prst="line">
            <a:avLst/>
          </a:prstGeom>
          <a:ln cap="flat" w="38100">
            <a:solidFill>
              <a:srgbClr val="000000"/>
            </a:solidFill>
            <a:prstDash val="sysDash"/>
            <a:headEnd type="none" len="sm" w="sm"/>
            <a:tailEnd type="none" len="sm" w="sm"/>
          </a:ln>
        </p:spPr>
      </p:sp>
      <p:grpSp>
        <p:nvGrpSpPr>
          <p:cNvPr name="Group 50" id="50"/>
          <p:cNvGrpSpPr/>
          <p:nvPr/>
        </p:nvGrpSpPr>
        <p:grpSpPr>
          <a:xfrm rot="0">
            <a:off x="10135153" y="7654739"/>
            <a:ext cx="1235692" cy="1350968"/>
            <a:chOff x="0" y="0"/>
            <a:chExt cx="743445" cy="812800"/>
          </a:xfrm>
        </p:grpSpPr>
        <p:sp>
          <p:nvSpPr>
            <p:cNvPr name="Freeform 51" id="51"/>
            <p:cNvSpPr/>
            <p:nvPr/>
          </p:nvSpPr>
          <p:spPr>
            <a:xfrm flipH="false" flipV="false" rot="0">
              <a:off x="0" y="0"/>
              <a:ext cx="743445" cy="812800"/>
            </a:xfrm>
            <a:custGeom>
              <a:avLst/>
              <a:gdLst/>
              <a:ahLst/>
              <a:cxnLst/>
              <a:rect r="r" b="b" t="t" l="l"/>
              <a:pathLst>
                <a:path h="812800" w="743445">
                  <a:moveTo>
                    <a:pt x="371723" y="0"/>
                  </a:moveTo>
                  <a:cubicBezTo>
                    <a:pt x="166426" y="0"/>
                    <a:pt x="0" y="181951"/>
                    <a:pt x="0" y="406400"/>
                  </a:cubicBezTo>
                  <a:cubicBezTo>
                    <a:pt x="0" y="630849"/>
                    <a:pt x="166426" y="812800"/>
                    <a:pt x="371723" y="812800"/>
                  </a:cubicBezTo>
                  <a:cubicBezTo>
                    <a:pt x="577019" y="812800"/>
                    <a:pt x="743445" y="630849"/>
                    <a:pt x="743445" y="406400"/>
                  </a:cubicBezTo>
                  <a:cubicBezTo>
                    <a:pt x="743445" y="181951"/>
                    <a:pt x="577019" y="0"/>
                    <a:pt x="371723" y="0"/>
                  </a:cubicBezTo>
                  <a:close/>
                </a:path>
              </a:pathLst>
            </a:custGeom>
            <a:solidFill>
              <a:srgbClr val="FF3131"/>
            </a:solidFill>
          </p:spPr>
        </p:sp>
        <p:sp>
          <p:nvSpPr>
            <p:cNvPr name="TextBox 52" id="52"/>
            <p:cNvSpPr txBox="true"/>
            <p:nvPr/>
          </p:nvSpPr>
          <p:spPr>
            <a:xfrm>
              <a:off x="69698" y="0"/>
              <a:ext cx="604049" cy="736600"/>
            </a:xfrm>
            <a:prstGeom prst="rect">
              <a:avLst/>
            </a:prstGeom>
          </p:spPr>
          <p:txBody>
            <a:bodyPr anchor="ctr" rtlCol="false" tIns="50800" lIns="50800" bIns="50800" rIns="50800"/>
            <a:lstStyle/>
            <a:p>
              <a:pPr algn="ctr">
                <a:lnSpc>
                  <a:spcPts val="2659"/>
                </a:lnSpc>
                <a:spcBef>
                  <a:spcPct val="0"/>
                </a:spcBef>
              </a:pPr>
            </a:p>
          </p:txBody>
        </p:sp>
      </p:grpSp>
      <p:sp>
        <p:nvSpPr>
          <p:cNvPr name="AutoShape 53" id="53"/>
          <p:cNvSpPr/>
          <p:nvPr/>
        </p:nvSpPr>
        <p:spPr>
          <a:xfrm flipV="true">
            <a:off x="5916074" y="8330223"/>
            <a:ext cx="4219079" cy="0"/>
          </a:xfrm>
          <a:prstGeom prst="line">
            <a:avLst/>
          </a:prstGeom>
          <a:ln cap="flat" w="38100">
            <a:solidFill>
              <a:srgbClr val="000000"/>
            </a:solidFill>
            <a:prstDash val="sysDash"/>
            <a:headEnd type="none" len="sm" w="sm"/>
            <a:tailEnd type="none" len="sm" w="sm"/>
          </a:ln>
        </p:spPr>
      </p:sp>
      <p:sp>
        <p:nvSpPr>
          <p:cNvPr name="AutoShape 54" id="54"/>
          <p:cNvSpPr/>
          <p:nvPr/>
        </p:nvSpPr>
        <p:spPr>
          <a:xfrm flipH="true">
            <a:off x="11370845" y="5664014"/>
            <a:ext cx="2131320" cy="2666209"/>
          </a:xfrm>
          <a:prstGeom prst="line">
            <a:avLst/>
          </a:prstGeom>
          <a:ln cap="flat" w="38100">
            <a:solidFill>
              <a:srgbClr val="000000"/>
            </a:solidFill>
            <a:prstDash val="sysDash"/>
            <a:headEnd type="none" len="sm" w="sm"/>
            <a:tailEnd type="none" len="sm" w="sm"/>
          </a:ln>
        </p:spPr>
      </p:sp>
      <p:grpSp>
        <p:nvGrpSpPr>
          <p:cNvPr name="Group 55" id="55"/>
          <p:cNvGrpSpPr/>
          <p:nvPr/>
        </p:nvGrpSpPr>
        <p:grpSpPr>
          <a:xfrm rot="0">
            <a:off x="14946091" y="2495037"/>
            <a:ext cx="2245303" cy="943926"/>
            <a:chOff x="0" y="0"/>
            <a:chExt cx="591355" cy="248606"/>
          </a:xfrm>
        </p:grpSpPr>
        <p:sp>
          <p:nvSpPr>
            <p:cNvPr name="Freeform 56" id="56"/>
            <p:cNvSpPr/>
            <p:nvPr/>
          </p:nvSpPr>
          <p:spPr>
            <a:xfrm flipH="false" flipV="false" rot="0">
              <a:off x="0" y="0"/>
              <a:ext cx="591355" cy="248606"/>
            </a:xfrm>
            <a:custGeom>
              <a:avLst/>
              <a:gdLst/>
              <a:ahLst/>
              <a:cxnLst/>
              <a:rect r="r" b="b" t="t" l="l"/>
              <a:pathLst>
                <a:path h="248606" w="591355">
                  <a:moveTo>
                    <a:pt x="124303" y="0"/>
                  </a:moveTo>
                  <a:lnTo>
                    <a:pt x="467052" y="0"/>
                  </a:lnTo>
                  <a:cubicBezTo>
                    <a:pt x="535703" y="0"/>
                    <a:pt x="591355" y="55652"/>
                    <a:pt x="591355" y="124303"/>
                  </a:cubicBezTo>
                  <a:lnTo>
                    <a:pt x="591355" y="124303"/>
                  </a:lnTo>
                  <a:cubicBezTo>
                    <a:pt x="591355" y="157270"/>
                    <a:pt x="578259" y="188887"/>
                    <a:pt x="554948" y="212199"/>
                  </a:cubicBezTo>
                  <a:cubicBezTo>
                    <a:pt x="531637" y="235510"/>
                    <a:pt x="500020" y="248606"/>
                    <a:pt x="467052" y="248606"/>
                  </a:cubicBezTo>
                  <a:lnTo>
                    <a:pt x="124303" y="248606"/>
                  </a:lnTo>
                  <a:cubicBezTo>
                    <a:pt x="55652" y="248606"/>
                    <a:pt x="0" y="192954"/>
                    <a:pt x="0" y="124303"/>
                  </a:cubicBezTo>
                  <a:lnTo>
                    <a:pt x="0" y="124303"/>
                  </a:lnTo>
                  <a:cubicBezTo>
                    <a:pt x="0" y="55652"/>
                    <a:pt x="55652" y="0"/>
                    <a:pt x="124303" y="0"/>
                  </a:cubicBezTo>
                  <a:close/>
                </a:path>
              </a:pathLst>
            </a:custGeom>
            <a:solidFill>
              <a:srgbClr val="00BF63"/>
            </a:solidFill>
          </p:spPr>
        </p:sp>
        <p:sp>
          <p:nvSpPr>
            <p:cNvPr name="TextBox 57" id="57"/>
            <p:cNvSpPr txBox="true"/>
            <p:nvPr/>
          </p:nvSpPr>
          <p:spPr>
            <a:xfrm>
              <a:off x="0" y="-171450"/>
              <a:ext cx="591355" cy="420056"/>
            </a:xfrm>
            <a:prstGeom prst="rect">
              <a:avLst/>
            </a:prstGeom>
          </p:spPr>
          <p:txBody>
            <a:bodyPr anchor="ctr" rtlCol="false" tIns="50800" lIns="50800" bIns="50800" rIns="50800"/>
            <a:lstStyle/>
            <a:p>
              <a:pPr algn="ctr">
                <a:lnSpc>
                  <a:spcPts val="6299"/>
                </a:lnSpc>
              </a:pPr>
              <a:r>
                <a:rPr lang="en-US" sz="4499">
                  <a:solidFill>
                    <a:srgbClr val="000000"/>
                  </a:solidFill>
                  <a:latin typeface="Times New Roman"/>
                  <a:ea typeface="Times New Roman"/>
                  <a:cs typeface="Times New Roman"/>
                  <a:sym typeface="Times New Roman"/>
                </a:rPr>
                <a:t>HEAD</a:t>
              </a:r>
            </a:p>
          </p:txBody>
        </p:sp>
      </p:grpSp>
    </p:spTree>
  </p:cSld>
  <p:clrMapOvr>
    <a:masterClrMapping/>
  </p:clrMapOvr>
</p:sld>
</file>

<file path=ppt/slides/slide6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4878289" y="1028700"/>
            <a:ext cx="8531423" cy="5433092"/>
          </a:xfrm>
          <a:custGeom>
            <a:avLst/>
            <a:gdLst/>
            <a:ahLst/>
            <a:cxnLst/>
            <a:rect r="r" b="b" t="t" l="l"/>
            <a:pathLst>
              <a:path h="5433092" w="8531423">
                <a:moveTo>
                  <a:pt x="0" y="0"/>
                </a:moveTo>
                <a:lnTo>
                  <a:pt x="8531422" y="0"/>
                </a:lnTo>
                <a:lnTo>
                  <a:pt x="8531422" y="5433092"/>
                </a:lnTo>
                <a:lnTo>
                  <a:pt x="0" y="5433092"/>
                </a:lnTo>
                <a:lnTo>
                  <a:pt x="0" y="0"/>
                </a:lnTo>
                <a:close/>
              </a:path>
            </a:pathLst>
          </a:custGeom>
          <a:blipFill>
            <a:blip r:embed="rId3"/>
            <a:stretch>
              <a:fillRect l="0" t="0" r="0" b="0"/>
            </a:stretch>
          </a:blipFill>
        </p:spPr>
      </p:sp>
      <p:sp>
        <p:nvSpPr>
          <p:cNvPr name="AutoShape 4" id="4"/>
          <p:cNvSpPr/>
          <p:nvPr/>
        </p:nvSpPr>
        <p:spPr>
          <a:xfrm>
            <a:off x="6136541" y="2907928"/>
            <a:ext cx="1441724" cy="0"/>
          </a:xfrm>
          <a:prstGeom prst="line">
            <a:avLst/>
          </a:prstGeom>
          <a:ln cap="flat" w="104775">
            <a:solidFill>
              <a:srgbClr val="FF3131"/>
            </a:solidFill>
            <a:prstDash val="solid"/>
            <a:headEnd type="arrow" len="sm" w="med"/>
            <a:tailEnd type="none" len="sm" w="sm"/>
          </a:ln>
        </p:spPr>
      </p:sp>
      <p:sp>
        <p:nvSpPr>
          <p:cNvPr name="AutoShape 5" id="5"/>
          <p:cNvSpPr/>
          <p:nvPr/>
        </p:nvSpPr>
        <p:spPr>
          <a:xfrm>
            <a:off x="6857403" y="2006222"/>
            <a:ext cx="1441724" cy="0"/>
          </a:xfrm>
          <a:prstGeom prst="line">
            <a:avLst/>
          </a:prstGeom>
          <a:ln cap="flat" w="85725">
            <a:solidFill>
              <a:srgbClr val="FF3131"/>
            </a:solidFill>
            <a:prstDash val="solid"/>
            <a:headEnd type="arrow" len="sm" w="med"/>
            <a:tailEnd type="none" len="sm" w="sm"/>
          </a:ln>
        </p:spPr>
      </p:sp>
      <p:sp>
        <p:nvSpPr>
          <p:cNvPr name="TextBox 6" id="6"/>
          <p:cNvSpPr txBox="true"/>
          <p:nvPr/>
        </p:nvSpPr>
        <p:spPr>
          <a:xfrm rot="0">
            <a:off x="3431518" y="6645909"/>
            <a:ext cx="12156591" cy="1583691"/>
          </a:xfrm>
          <a:prstGeom prst="rect">
            <a:avLst/>
          </a:prstGeom>
        </p:spPr>
        <p:txBody>
          <a:bodyPr anchor="t" rtlCol="false" tIns="0" lIns="0" bIns="0" rIns="0">
            <a:spAutoFit/>
          </a:bodyPr>
          <a:lstStyle/>
          <a:p>
            <a:pPr algn="ctr">
              <a:lnSpc>
                <a:spcPts val="4059"/>
              </a:lnSpc>
            </a:pPr>
            <a:r>
              <a:rPr lang="en-US" sz="2899" b="true">
                <a:solidFill>
                  <a:srgbClr val="000000"/>
                </a:solidFill>
                <a:latin typeface="Times New Roman Bold"/>
                <a:ea typeface="Times New Roman Bold"/>
                <a:cs typeface="Times New Roman Bold"/>
                <a:sym typeface="Times New Roman Bold"/>
              </a:rPr>
              <a:t>git branch &lt;branch adı&gt; komutu belirttiğimiz isimde yeni bir branch oluşturur.</a:t>
            </a:r>
          </a:p>
          <a:p>
            <a:pPr algn="ctr">
              <a:lnSpc>
                <a:spcPts val="4059"/>
              </a:lnSpc>
              <a:spcBef>
                <a:spcPct val="0"/>
              </a:spcBef>
            </a:pPr>
            <a:r>
              <a:rPr lang="en-US" b="true" sz="2899">
                <a:solidFill>
                  <a:srgbClr val="000000"/>
                </a:solidFill>
                <a:latin typeface="Times New Roman Bold"/>
                <a:ea typeface="Times New Roman Bold"/>
                <a:cs typeface="Times New Roman Bold"/>
                <a:sym typeface="Times New Roman Bold"/>
              </a:rPr>
              <a:t>git branch komutu ise mevcut branchleri ve şuan içinde bulunduğumuz branchi gösterir(* işareti ve yeşil renk ile belirtilmiş)</a:t>
            </a:r>
          </a:p>
        </p:txBody>
      </p:sp>
    </p:spTree>
  </p:cSld>
  <p:clrMapOvr>
    <a:masterClrMapping/>
  </p:clrMapOvr>
</p:sld>
</file>

<file path=ppt/slides/slide6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grpSp>
        <p:nvGrpSpPr>
          <p:cNvPr name="Group 3" id="3"/>
          <p:cNvGrpSpPr/>
          <p:nvPr/>
        </p:nvGrpSpPr>
        <p:grpSpPr>
          <a:xfrm rot="0">
            <a:off x="1028700" y="4669140"/>
            <a:ext cx="1350968" cy="1350968"/>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914D"/>
            </a:solidFill>
          </p:spPr>
        </p:sp>
        <p:sp>
          <p:nvSpPr>
            <p:cNvPr name="TextBox 5" id="5"/>
            <p:cNvSpPr txBox="true"/>
            <p:nvPr/>
          </p:nvSpPr>
          <p:spPr>
            <a:xfrm>
              <a:off x="76200" y="0"/>
              <a:ext cx="660400" cy="736600"/>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3721005" y="4669140"/>
            <a:ext cx="1350968" cy="1350968"/>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914D"/>
            </a:solidFill>
          </p:spPr>
        </p:sp>
        <p:sp>
          <p:nvSpPr>
            <p:cNvPr name="TextBox 8" id="8"/>
            <p:cNvSpPr txBox="true"/>
            <p:nvPr/>
          </p:nvSpPr>
          <p:spPr>
            <a:xfrm>
              <a:off x="76200" y="0"/>
              <a:ext cx="660400" cy="736600"/>
            </a:xfrm>
            <a:prstGeom prst="rect">
              <a:avLst/>
            </a:prstGeom>
          </p:spPr>
          <p:txBody>
            <a:bodyPr anchor="ctr" rtlCol="false" tIns="50800" lIns="50800" bIns="50800" rIns="50800"/>
            <a:lstStyle/>
            <a:p>
              <a:pPr algn="ctr">
                <a:lnSpc>
                  <a:spcPts val="2659"/>
                </a:lnSpc>
                <a:spcBef>
                  <a:spcPct val="0"/>
                </a:spcBef>
              </a:pPr>
            </a:p>
          </p:txBody>
        </p:sp>
      </p:grpSp>
      <p:sp>
        <p:nvSpPr>
          <p:cNvPr name="AutoShape 9" id="9"/>
          <p:cNvSpPr/>
          <p:nvPr/>
        </p:nvSpPr>
        <p:spPr>
          <a:xfrm>
            <a:off x="2379668" y="5344624"/>
            <a:ext cx="1341337" cy="0"/>
          </a:xfrm>
          <a:prstGeom prst="line">
            <a:avLst/>
          </a:prstGeom>
          <a:ln cap="flat" w="38100">
            <a:solidFill>
              <a:srgbClr val="000000"/>
            </a:solidFill>
            <a:prstDash val="sysDash"/>
            <a:headEnd type="none" len="sm" w="sm"/>
            <a:tailEnd type="none" len="sm" w="sm"/>
          </a:ln>
        </p:spPr>
      </p:sp>
      <p:grpSp>
        <p:nvGrpSpPr>
          <p:cNvPr name="Group 10" id="10"/>
          <p:cNvGrpSpPr/>
          <p:nvPr/>
        </p:nvGrpSpPr>
        <p:grpSpPr>
          <a:xfrm rot="0">
            <a:off x="3273838" y="6191558"/>
            <a:ext cx="2245303" cy="796861"/>
            <a:chOff x="0" y="0"/>
            <a:chExt cx="591355" cy="209873"/>
          </a:xfrm>
        </p:grpSpPr>
        <p:sp>
          <p:nvSpPr>
            <p:cNvPr name="Freeform 11" id="11"/>
            <p:cNvSpPr/>
            <p:nvPr/>
          </p:nvSpPr>
          <p:spPr>
            <a:xfrm flipH="false" flipV="false" rot="0">
              <a:off x="0" y="0"/>
              <a:ext cx="591355" cy="209873"/>
            </a:xfrm>
            <a:custGeom>
              <a:avLst/>
              <a:gdLst/>
              <a:ahLst/>
              <a:cxnLst/>
              <a:rect r="r" b="b" t="t" l="l"/>
              <a:pathLst>
                <a:path h="209873" w="591355">
                  <a:moveTo>
                    <a:pt x="104936" y="0"/>
                  </a:moveTo>
                  <a:lnTo>
                    <a:pt x="486419" y="0"/>
                  </a:lnTo>
                  <a:cubicBezTo>
                    <a:pt x="544374" y="0"/>
                    <a:pt x="591355" y="46982"/>
                    <a:pt x="591355" y="104936"/>
                  </a:cubicBezTo>
                  <a:lnTo>
                    <a:pt x="591355" y="104936"/>
                  </a:lnTo>
                  <a:cubicBezTo>
                    <a:pt x="591355" y="132767"/>
                    <a:pt x="580300" y="159458"/>
                    <a:pt x="560620" y="179138"/>
                  </a:cubicBezTo>
                  <a:cubicBezTo>
                    <a:pt x="540941" y="198817"/>
                    <a:pt x="514250" y="209873"/>
                    <a:pt x="486419" y="209873"/>
                  </a:cubicBezTo>
                  <a:lnTo>
                    <a:pt x="104936" y="209873"/>
                  </a:lnTo>
                  <a:cubicBezTo>
                    <a:pt x="77106" y="209873"/>
                    <a:pt x="50415" y="198817"/>
                    <a:pt x="30735" y="179138"/>
                  </a:cubicBezTo>
                  <a:cubicBezTo>
                    <a:pt x="11056" y="159458"/>
                    <a:pt x="0" y="132767"/>
                    <a:pt x="0" y="104936"/>
                  </a:cubicBezTo>
                  <a:lnTo>
                    <a:pt x="0" y="104936"/>
                  </a:lnTo>
                  <a:cubicBezTo>
                    <a:pt x="0" y="77106"/>
                    <a:pt x="11056" y="50415"/>
                    <a:pt x="30735" y="30735"/>
                  </a:cubicBezTo>
                  <a:cubicBezTo>
                    <a:pt x="50415" y="11056"/>
                    <a:pt x="77106" y="0"/>
                    <a:pt x="104936" y="0"/>
                  </a:cubicBezTo>
                  <a:close/>
                </a:path>
              </a:pathLst>
            </a:custGeom>
            <a:solidFill>
              <a:srgbClr val="00BF63"/>
            </a:solidFill>
          </p:spPr>
        </p:sp>
        <p:sp>
          <p:nvSpPr>
            <p:cNvPr name="TextBox 12" id="12"/>
            <p:cNvSpPr txBox="true"/>
            <p:nvPr/>
          </p:nvSpPr>
          <p:spPr>
            <a:xfrm>
              <a:off x="0" y="-142875"/>
              <a:ext cx="591355" cy="352748"/>
            </a:xfrm>
            <a:prstGeom prst="rect">
              <a:avLst/>
            </a:prstGeom>
          </p:spPr>
          <p:txBody>
            <a:bodyPr anchor="ctr" rtlCol="false" tIns="50800" lIns="50800" bIns="50800" rIns="50800"/>
            <a:lstStyle/>
            <a:p>
              <a:pPr algn="ctr">
                <a:lnSpc>
                  <a:spcPts val="5179"/>
                </a:lnSpc>
              </a:pPr>
              <a:r>
                <a:rPr lang="en-US" sz="3699">
                  <a:solidFill>
                    <a:srgbClr val="000000"/>
                  </a:solidFill>
                  <a:latin typeface="Times New Roman"/>
                  <a:ea typeface="Times New Roman"/>
                  <a:cs typeface="Times New Roman"/>
                  <a:sym typeface="Times New Roman"/>
                </a:rPr>
                <a:t>MASTER</a:t>
              </a:r>
            </a:p>
          </p:txBody>
        </p:sp>
      </p:grpSp>
      <p:grpSp>
        <p:nvGrpSpPr>
          <p:cNvPr name="Group 13" id="13"/>
          <p:cNvGrpSpPr/>
          <p:nvPr/>
        </p:nvGrpSpPr>
        <p:grpSpPr>
          <a:xfrm rot="0">
            <a:off x="3273838" y="2719360"/>
            <a:ext cx="2245303" cy="796861"/>
            <a:chOff x="0" y="0"/>
            <a:chExt cx="591355" cy="209873"/>
          </a:xfrm>
        </p:grpSpPr>
        <p:sp>
          <p:nvSpPr>
            <p:cNvPr name="Freeform 14" id="14"/>
            <p:cNvSpPr/>
            <p:nvPr/>
          </p:nvSpPr>
          <p:spPr>
            <a:xfrm flipH="false" flipV="false" rot="0">
              <a:off x="0" y="0"/>
              <a:ext cx="591355" cy="209873"/>
            </a:xfrm>
            <a:custGeom>
              <a:avLst/>
              <a:gdLst/>
              <a:ahLst/>
              <a:cxnLst/>
              <a:rect r="r" b="b" t="t" l="l"/>
              <a:pathLst>
                <a:path h="209873" w="591355">
                  <a:moveTo>
                    <a:pt x="104936" y="0"/>
                  </a:moveTo>
                  <a:lnTo>
                    <a:pt x="486419" y="0"/>
                  </a:lnTo>
                  <a:cubicBezTo>
                    <a:pt x="544374" y="0"/>
                    <a:pt x="591355" y="46982"/>
                    <a:pt x="591355" y="104936"/>
                  </a:cubicBezTo>
                  <a:lnTo>
                    <a:pt x="591355" y="104936"/>
                  </a:lnTo>
                  <a:cubicBezTo>
                    <a:pt x="591355" y="132767"/>
                    <a:pt x="580300" y="159458"/>
                    <a:pt x="560620" y="179138"/>
                  </a:cubicBezTo>
                  <a:cubicBezTo>
                    <a:pt x="540941" y="198817"/>
                    <a:pt x="514250" y="209873"/>
                    <a:pt x="486419" y="209873"/>
                  </a:cubicBezTo>
                  <a:lnTo>
                    <a:pt x="104936" y="209873"/>
                  </a:lnTo>
                  <a:cubicBezTo>
                    <a:pt x="46982" y="209873"/>
                    <a:pt x="0" y="162891"/>
                    <a:pt x="0" y="104936"/>
                  </a:cubicBezTo>
                  <a:lnTo>
                    <a:pt x="0" y="104936"/>
                  </a:lnTo>
                  <a:cubicBezTo>
                    <a:pt x="0" y="46982"/>
                    <a:pt x="46982" y="0"/>
                    <a:pt x="104936" y="0"/>
                  </a:cubicBezTo>
                  <a:close/>
                </a:path>
              </a:pathLst>
            </a:custGeom>
            <a:solidFill>
              <a:srgbClr val="00BF63"/>
            </a:solidFill>
          </p:spPr>
        </p:sp>
        <p:sp>
          <p:nvSpPr>
            <p:cNvPr name="TextBox 15" id="15"/>
            <p:cNvSpPr txBox="true"/>
            <p:nvPr/>
          </p:nvSpPr>
          <p:spPr>
            <a:xfrm>
              <a:off x="0" y="-142875"/>
              <a:ext cx="591355" cy="352748"/>
            </a:xfrm>
            <a:prstGeom prst="rect">
              <a:avLst/>
            </a:prstGeom>
          </p:spPr>
          <p:txBody>
            <a:bodyPr anchor="ctr" rtlCol="false" tIns="50800" lIns="50800" bIns="50800" rIns="50800"/>
            <a:lstStyle/>
            <a:p>
              <a:pPr algn="ctr">
                <a:lnSpc>
                  <a:spcPts val="5179"/>
                </a:lnSpc>
              </a:pPr>
              <a:r>
                <a:rPr lang="en-US" sz="3699">
                  <a:solidFill>
                    <a:srgbClr val="000000"/>
                  </a:solidFill>
                  <a:latin typeface="Times New Roman"/>
                  <a:ea typeface="Times New Roman"/>
                  <a:cs typeface="Times New Roman"/>
                  <a:sym typeface="Times New Roman"/>
                </a:rPr>
                <a:t>FEAT</a:t>
              </a:r>
            </a:p>
          </p:txBody>
        </p:sp>
      </p:grpSp>
      <p:grpSp>
        <p:nvGrpSpPr>
          <p:cNvPr name="Group 16" id="16"/>
          <p:cNvGrpSpPr/>
          <p:nvPr/>
        </p:nvGrpSpPr>
        <p:grpSpPr>
          <a:xfrm rot="0">
            <a:off x="3273838" y="3694250"/>
            <a:ext cx="2245303" cy="796861"/>
            <a:chOff x="0" y="0"/>
            <a:chExt cx="591355" cy="209873"/>
          </a:xfrm>
        </p:grpSpPr>
        <p:sp>
          <p:nvSpPr>
            <p:cNvPr name="Freeform 17" id="17"/>
            <p:cNvSpPr/>
            <p:nvPr/>
          </p:nvSpPr>
          <p:spPr>
            <a:xfrm flipH="false" flipV="false" rot="0">
              <a:off x="0" y="0"/>
              <a:ext cx="591355" cy="209873"/>
            </a:xfrm>
            <a:custGeom>
              <a:avLst/>
              <a:gdLst/>
              <a:ahLst/>
              <a:cxnLst/>
              <a:rect r="r" b="b" t="t" l="l"/>
              <a:pathLst>
                <a:path h="209873" w="591355">
                  <a:moveTo>
                    <a:pt x="104936" y="0"/>
                  </a:moveTo>
                  <a:lnTo>
                    <a:pt x="486419" y="0"/>
                  </a:lnTo>
                  <a:cubicBezTo>
                    <a:pt x="544374" y="0"/>
                    <a:pt x="591355" y="46982"/>
                    <a:pt x="591355" y="104936"/>
                  </a:cubicBezTo>
                  <a:lnTo>
                    <a:pt x="591355" y="104936"/>
                  </a:lnTo>
                  <a:cubicBezTo>
                    <a:pt x="591355" y="132767"/>
                    <a:pt x="580300" y="159458"/>
                    <a:pt x="560620" y="179138"/>
                  </a:cubicBezTo>
                  <a:cubicBezTo>
                    <a:pt x="540941" y="198817"/>
                    <a:pt x="514250" y="209873"/>
                    <a:pt x="486419" y="209873"/>
                  </a:cubicBezTo>
                  <a:lnTo>
                    <a:pt x="104936" y="209873"/>
                  </a:lnTo>
                  <a:cubicBezTo>
                    <a:pt x="46982" y="209873"/>
                    <a:pt x="0" y="162891"/>
                    <a:pt x="0" y="104936"/>
                  </a:cubicBezTo>
                  <a:lnTo>
                    <a:pt x="0" y="104936"/>
                  </a:lnTo>
                  <a:cubicBezTo>
                    <a:pt x="0" y="46982"/>
                    <a:pt x="46982" y="0"/>
                    <a:pt x="104936" y="0"/>
                  </a:cubicBezTo>
                  <a:close/>
                </a:path>
              </a:pathLst>
            </a:custGeom>
            <a:solidFill>
              <a:srgbClr val="38B6FF"/>
            </a:solidFill>
          </p:spPr>
        </p:sp>
        <p:sp>
          <p:nvSpPr>
            <p:cNvPr name="TextBox 18" id="18"/>
            <p:cNvSpPr txBox="true"/>
            <p:nvPr/>
          </p:nvSpPr>
          <p:spPr>
            <a:xfrm>
              <a:off x="0" y="-142875"/>
              <a:ext cx="591355" cy="352748"/>
            </a:xfrm>
            <a:prstGeom prst="rect">
              <a:avLst/>
            </a:prstGeom>
          </p:spPr>
          <p:txBody>
            <a:bodyPr anchor="ctr" rtlCol="false" tIns="50800" lIns="50800" bIns="50800" rIns="50800"/>
            <a:lstStyle/>
            <a:p>
              <a:pPr algn="ctr">
                <a:lnSpc>
                  <a:spcPts val="5179"/>
                </a:lnSpc>
              </a:pPr>
              <a:r>
                <a:rPr lang="en-US" sz="3699">
                  <a:solidFill>
                    <a:srgbClr val="000000"/>
                  </a:solidFill>
                  <a:latin typeface="Times New Roman"/>
                  <a:ea typeface="Times New Roman"/>
                  <a:cs typeface="Times New Roman"/>
                  <a:sym typeface="Times New Roman"/>
                </a:rPr>
                <a:t>HEAD</a:t>
              </a:r>
            </a:p>
          </p:txBody>
        </p:sp>
      </p:grpSp>
      <p:grpSp>
        <p:nvGrpSpPr>
          <p:cNvPr name="Group 19" id="19"/>
          <p:cNvGrpSpPr/>
          <p:nvPr/>
        </p:nvGrpSpPr>
        <p:grpSpPr>
          <a:xfrm rot="0">
            <a:off x="6364776" y="9258300"/>
            <a:ext cx="5558448" cy="796861"/>
            <a:chOff x="0" y="0"/>
            <a:chExt cx="1463953" cy="209873"/>
          </a:xfrm>
        </p:grpSpPr>
        <p:sp>
          <p:nvSpPr>
            <p:cNvPr name="Freeform 20" id="20"/>
            <p:cNvSpPr/>
            <p:nvPr/>
          </p:nvSpPr>
          <p:spPr>
            <a:xfrm flipH="false" flipV="false" rot="0">
              <a:off x="0" y="0"/>
              <a:ext cx="1463953" cy="209873"/>
            </a:xfrm>
            <a:custGeom>
              <a:avLst/>
              <a:gdLst/>
              <a:ahLst/>
              <a:cxnLst/>
              <a:rect r="r" b="b" t="t" l="l"/>
              <a:pathLst>
                <a:path h="209873" w="1463953">
                  <a:moveTo>
                    <a:pt x="71034" y="0"/>
                  </a:moveTo>
                  <a:lnTo>
                    <a:pt x="1392920" y="0"/>
                  </a:lnTo>
                  <a:cubicBezTo>
                    <a:pt x="1432150" y="0"/>
                    <a:pt x="1463953" y="31803"/>
                    <a:pt x="1463953" y="71034"/>
                  </a:cubicBezTo>
                  <a:lnTo>
                    <a:pt x="1463953" y="138839"/>
                  </a:lnTo>
                  <a:cubicBezTo>
                    <a:pt x="1463953" y="178070"/>
                    <a:pt x="1432150" y="209873"/>
                    <a:pt x="1392920" y="209873"/>
                  </a:cubicBezTo>
                  <a:lnTo>
                    <a:pt x="71034" y="209873"/>
                  </a:lnTo>
                  <a:cubicBezTo>
                    <a:pt x="31803" y="209873"/>
                    <a:pt x="0" y="178070"/>
                    <a:pt x="0" y="138839"/>
                  </a:cubicBezTo>
                  <a:lnTo>
                    <a:pt x="0" y="71034"/>
                  </a:lnTo>
                  <a:cubicBezTo>
                    <a:pt x="0" y="31803"/>
                    <a:pt x="31803" y="0"/>
                    <a:pt x="71034" y="0"/>
                  </a:cubicBezTo>
                  <a:close/>
                </a:path>
              </a:pathLst>
            </a:custGeom>
            <a:solidFill>
              <a:srgbClr val="00BF63"/>
            </a:solidFill>
          </p:spPr>
        </p:sp>
        <p:sp>
          <p:nvSpPr>
            <p:cNvPr name="TextBox 21" id="21"/>
            <p:cNvSpPr txBox="true"/>
            <p:nvPr/>
          </p:nvSpPr>
          <p:spPr>
            <a:xfrm>
              <a:off x="0" y="-142875"/>
              <a:ext cx="1463953" cy="352748"/>
            </a:xfrm>
            <a:prstGeom prst="rect">
              <a:avLst/>
            </a:prstGeom>
          </p:spPr>
          <p:txBody>
            <a:bodyPr anchor="ctr" rtlCol="false" tIns="50800" lIns="50800" bIns="50800" rIns="50800"/>
            <a:lstStyle/>
            <a:p>
              <a:pPr algn="ctr">
                <a:lnSpc>
                  <a:spcPts val="5179"/>
                </a:lnSpc>
              </a:pPr>
              <a:r>
                <a:rPr lang="en-US" sz="3699">
                  <a:solidFill>
                    <a:srgbClr val="000000"/>
                  </a:solidFill>
                  <a:latin typeface="Times New Roman"/>
                  <a:ea typeface="Times New Roman"/>
                  <a:cs typeface="Times New Roman"/>
                  <a:sym typeface="Times New Roman"/>
                </a:rPr>
                <a:t>git branch feat</a:t>
              </a:r>
            </a:p>
          </p:txBody>
        </p:sp>
      </p:grpSp>
    </p:spTree>
  </p:cSld>
  <p:clrMapOvr>
    <a:masterClrMapping/>
  </p:clrMapOvr>
</p:sld>
</file>

<file path=ppt/slides/slide6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grpSp>
        <p:nvGrpSpPr>
          <p:cNvPr name="Group 3" id="3"/>
          <p:cNvGrpSpPr/>
          <p:nvPr/>
        </p:nvGrpSpPr>
        <p:grpSpPr>
          <a:xfrm rot="0">
            <a:off x="1028700" y="4669140"/>
            <a:ext cx="1350968" cy="1350968"/>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914D"/>
            </a:solidFill>
          </p:spPr>
        </p:sp>
        <p:sp>
          <p:nvSpPr>
            <p:cNvPr name="TextBox 5" id="5"/>
            <p:cNvSpPr txBox="true"/>
            <p:nvPr/>
          </p:nvSpPr>
          <p:spPr>
            <a:xfrm>
              <a:off x="76200" y="0"/>
              <a:ext cx="660400" cy="736600"/>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3721005" y="4669140"/>
            <a:ext cx="1350968" cy="1350968"/>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914D"/>
            </a:solidFill>
          </p:spPr>
        </p:sp>
        <p:sp>
          <p:nvSpPr>
            <p:cNvPr name="TextBox 8" id="8"/>
            <p:cNvSpPr txBox="true"/>
            <p:nvPr/>
          </p:nvSpPr>
          <p:spPr>
            <a:xfrm>
              <a:off x="76200" y="0"/>
              <a:ext cx="660400" cy="736600"/>
            </a:xfrm>
            <a:prstGeom prst="rect">
              <a:avLst/>
            </a:prstGeom>
          </p:spPr>
          <p:txBody>
            <a:bodyPr anchor="ctr" rtlCol="false" tIns="50800" lIns="50800" bIns="50800" rIns="50800"/>
            <a:lstStyle/>
            <a:p>
              <a:pPr algn="ctr">
                <a:lnSpc>
                  <a:spcPts val="2659"/>
                </a:lnSpc>
                <a:spcBef>
                  <a:spcPct val="0"/>
                </a:spcBef>
              </a:pPr>
            </a:p>
          </p:txBody>
        </p:sp>
      </p:grpSp>
      <p:sp>
        <p:nvSpPr>
          <p:cNvPr name="AutoShape 9" id="9"/>
          <p:cNvSpPr/>
          <p:nvPr/>
        </p:nvSpPr>
        <p:spPr>
          <a:xfrm>
            <a:off x="2379668" y="5344624"/>
            <a:ext cx="1341337" cy="0"/>
          </a:xfrm>
          <a:prstGeom prst="line">
            <a:avLst/>
          </a:prstGeom>
          <a:ln cap="flat" w="38100">
            <a:solidFill>
              <a:srgbClr val="000000"/>
            </a:solidFill>
            <a:prstDash val="sysDash"/>
            <a:headEnd type="none" len="sm" w="sm"/>
            <a:tailEnd type="none" len="sm" w="sm"/>
          </a:ln>
        </p:spPr>
      </p:sp>
      <p:grpSp>
        <p:nvGrpSpPr>
          <p:cNvPr name="Group 10" id="10"/>
          <p:cNvGrpSpPr/>
          <p:nvPr/>
        </p:nvGrpSpPr>
        <p:grpSpPr>
          <a:xfrm rot="0">
            <a:off x="3273838" y="6191558"/>
            <a:ext cx="2245303" cy="796861"/>
            <a:chOff x="0" y="0"/>
            <a:chExt cx="591355" cy="209873"/>
          </a:xfrm>
        </p:grpSpPr>
        <p:sp>
          <p:nvSpPr>
            <p:cNvPr name="Freeform 11" id="11"/>
            <p:cNvSpPr/>
            <p:nvPr/>
          </p:nvSpPr>
          <p:spPr>
            <a:xfrm flipH="false" flipV="false" rot="0">
              <a:off x="0" y="0"/>
              <a:ext cx="591355" cy="209873"/>
            </a:xfrm>
            <a:custGeom>
              <a:avLst/>
              <a:gdLst/>
              <a:ahLst/>
              <a:cxnLst/>
              <a:rect r="r" b="b" t="t" l="l"/>
              <a:pathLst>
                <a:path h="209873" w="591355">
                  <a:moveTo>
                    <a:pt x="104936" y="0"/>
                  </a:moveTo>
                  <a:lnTo>
                    <a:pt x="486419" y="0"/>
                  </a:lnTo>
                  <a:cubicBezTo>
                    <a:pt x="544374" y="0"/>
                    <a:pt x="591355" y="46982"/>
                    <a:pt x="591355" y="104936"/>
                  </a:cubicBezTo>
                  <a:lnTo>
                    <a:pt x="591355" y="104936"/>
                  </a:lnTo>
                  <a:cubicBezTo>
                    <a:pt x="591355" y="132767"/>
                    <a:pt x="580300" y="159458"/>
                    <a:pt x="560620" y="179138"/>
                  </a:cubicBezTo>
                  <a:cubicBezTo>
                    <a:pt x="540941" y="198817"/>
                    <a:pt x="514250" y="209873"/>
                    <a:pt x="486419" y="209873"/>
                  </a:cubicBezTo>
                  <a:lnTo>
                    <a:pt x="104936" y="209873"/>
                  </a:lnTo>
                  <a:cubicBezTo>
                    <a:pt x="77106" y="209873"/>
                    <a:pt x="50415" y="198817"/>
                    <a:pt x="30735" y="179138"/>
                  </a:cubicBezTo>
                  <a:cubicBezTo>
                    <a:pt x="11056" y="159458"/>
                    <a:pt x="0" y="132767"/>
                    <a:pt x="0" y="104936"/>
                  </a:cubicBezTo>
                  <a:lnTo>
                    <a:pt x="0" y="104936"/>
                  </a:lnTo>
                  <a:cubicBezTo>
                    <a:pt x="0" y="77106"/>
                    <a:pt x="11056" y="50415"/>
                    <a:pt x="30735" y="30735"/>
                  </a:cubicBezTo>
                  <a:cubicBezTo>
                    <a:pt x="50415" y="11056"/>
                    <a:pt x="77106" y="0"/>
                    <a:pt x="104936" y="0"/>
                  </a:cubicBezTo>
                  <a:close/>
                </a:path>
              </a:pathLst>
            </a:custGeom>
            <a:solidFill>
              <a:srgbClr val="00BF63"/>
            </a:solidFill>
          </p:spPr>
        </p:sp>
        <p:sp>
          <p:nvSpPr>
            <p:cNvPr name="TextBox 12" id="12"/>
            <p:cNvSpPr txBox="true"/>
            <p:nvPr/>
          </p:nvSpPr>
          <p:spPr>
            <a:xfrm>
              <a:off x="0" y="-142875"/>
              <a:ext cx="591355" cy="352748"/>
            </a:xfrm>
            <a:prstGeom prst="rect">
              <a:avLst/>
            </a:prstGeom>
          </p:spPr>
          <p:txBody>
            <a:bodyPr anchor="ctr" rtlCol="false" tIns="50800" lIns="50800" bIns="50800" rIns="50800"/>
            <a:lstStyle/>
            <a:p>
              <a:pPr algn="ctr">
                <a:lnSpc>
                  <a:spcPts val="5179"/>
                </a:lnSpc>
              </a:pPr>
              <a:r>
                <a:rPr lang="en-US" sz="3699">
                  <a:solidFill>
                    <a:srgbClr val="000000"/>
                  </a:solidFill>
                  <a:latin typeface="Times New Roman"/>
                  <a:ea typeface="Times New Roman"/>
                  <a:cs typeface="Times New Roman"/>
                  <a:sym typeface="Times New Roman"/>
                </a:rPr>
                <a:t>MASTER</a:t>
              </a:r>
            </a:p>
          </p:txBody>
        </p:sp>
      </p:grpSp>
      <p:grpSp>
        <p:nvGrpSpPr>
          <p:cNvPr name="Group 13" id="13"/>
          <p:cNvGrpSpPr/>
          <p:nvPr/>
        </p:nvGrpSpPr>
        <p:grpSpPr>
          <a:xfrm rot="0">
            <a:off x="5594098" y="476509"/>
            <a:ext cx="2245303" cy="796861"/>
            <a:chOff x="0" y="0"/>
            <a:chExt cx="591355" cy="209873"/>
          </a:xfrm>
        </p:grpSpPr>
        <p:sp>
          <p:nvSpPr>
            <p:cNvPr name="Freeform 14" id="14"/>
            <p:cNvSpPr/>
            <p:nvPr/>
          </p:nvSpPr>
          <p:spPr>
            <a:xfrm flipH="false" flipV="false" rot="0">
              <a:off x="0" y="0"/>
              <a:ext cx="591355" cy="209873"/>
            </a:xfrm>
            <a:custGeom>
              <a:avLst/>
              <a:gdLst/>
              <a:ahLst/>
              <a:cxnLst/>
              <a:rect r="r" b="b" t="t" l="l"/>
              <a:pathLst>
                <a:path h="209873" w="591355">
                  <a:moveTo>
                    <a:pt x="104936" y="0"/>
                  </a:moveTo>
                  <a:lnTo>
                    <a:pt x="486419" y="0"/>
                  </a:lnTo>
                  <a:cubicBezTo>
                    <a:pt x="544374" y="0"/>
                    <a:pt x="591355" y="46982"/>
                    <a:pt x="591355" y="104936"/>
                  </a:cubicBezTo>
                  <a:lnTo>
                    <a:pt x="591355" y="104936"/>
                  </a:lnTo>
                  <a:cubicBezTo>
                    <a:pt x="591355" y="132767"/>
                    <a:pt x="580300" y="159458"/>
                    <a:pt x="560620" y="179138"/>
                  </a:cubicBezTo>
                  <a:cubicBezTo>
                    <a:pt x="540941" y="198817"/>
                    <a:pt x="514250" y="209873"/>
                    <a:pt x="486419" y="209873"/>
                  </a:cubicBezTo>
                  <a:lnTo>
                    <a:pt x="104936" y="209873"/>
                  </a:lnTo>
                  <a:cubicBezTo>
                    <a:pt x="46982" y="209873"/>
                    <a:pt x="0" y="162891"/>
                    <a:pt x="0" y="104936"/>
                  </a:cubicBezTo>
                  <a:lnTo>
                    <a:pt x="0" y="104936"/>
                  </a:lnTo>
                  <a:cubicBezTo>
                    <a:pt x="0" y="46982"/>
                    <a:pt x="46982" y="0"/>
                    <a:pt x="104936" y="0"/>
                  </a:cubicBezTo>
                  <a:close/>
                </a:path>
              </a:pathLst>
            </a:custGeom>
            <a:solidFill>
              <a:srgbClr val="00BF63"/>
            </a:solidFill>
          </p:spPr>
        </p:sp>
        <p:sp>
          <p:nvSpPr>
            <p:cNvPr name="TextBox 15" id="15"/>
            <p:cNvSpPr txBox="true"/>
            <p:nvPr/>
          </p:nvSpPr>
          <p:spPr>
            <a:xfrm>
              <a:off x="0" y="-142875"/>
              <a:ext cx="591355" cy="352748"/>
            </a:xfrm>
            <a:prstGeom prst="rect">
              <a:avLst/>
            </a:prstGeom>
          </p:spPr>
          <p:txBody>
            <a:bodyPr anchor="ctr" rtlCol="false" tIns="50800" lIns="50800" bIns="50800" rIns="50800"/>
            <a:lstStyle/>
            <a:p>
              <a:pPr algn="ctr">
                <a:lnSpc>
                  <a:spcPts val="5179"/>
                </a:lnSpc>
              </a:pPr>
              <a:r>
                <a:rPr lang="en-US" sz="3699">
                  <a:solidFill>
                    <a:srgbClr val="000000"/>
                  </a:solidFill>
                  <a:latin typeface="Times New Roman"/>
                  <a:ea typeface="Times New Roman"/>
                  <a:cs typeface="Times New Roman"/>
                  <a:sym typeface="Times New Roman"/>
                </a:rPr>
                <a:t>FEAT</a:t>
              </a:r>
            </a:p>
          </p:txBody>
        </p:sp>
      </p:grpSp>
      <p:grpSp>
        <p:nvGrpSpPr>
          <p:cNvPr name="Group 16" id="16"/>
          <p:cNvGrpSpPr/>
          <p:nvPr/>
        </p:nvGrpSpPr>
        <p:grpSpPr>
          <a:xfrm rot="0">
            <a:off x="5594098" y="1451399"/>
            <a:ext cx="2245303" cy="796861"/>
            <a:chOff x="0" y="0"/>
            <a:chExt cx="591355" cy="209873"/>
          </a:xfrm>
        </p:grpSpPr>
        <p:sp>
          <p:nvSpPr>
            <p:cNvPr name="Freeform 17" id="17"/>
            <p:cNvSpPr/>
            <p:nvPr/>
          </p:nvSpPr>
          <p:spPr>
            <a:xfrm flipH="false" flipV="false" rot="0">
              <a:off x="0" y="0"/>
              <a:ext cx="591355" cy="209873"/>
            </a:xfrm>
            <a:custGeom>
              <a:avLst/>
              <a:gdLst/>
              <a:ahLst/>
              <a:cxnLst/>
              <a:rect r="r" b="b" t="t" l="l"/>
              <a:pathLst>
                <a:path h="209873" w="591355">
                  <a:moveTo>
                    <a:pt x="104936" y="0"/>
                  </a:moveTo>
                  <a:lnTo>
                    <a:pt x="486419" y="0"/>
                  </a:lnTo>
                  <a:cubicBezTo>
                    <a:pt x="544374" y="0"/>
                    <a:pt x="591355" y="46982"/>
                    <a:pt x="591355" y="104936"/>
                  </a:cubicBezTo>
                  <a:lnTo>
                    <a:pt x="591355" y="104936"/>
                  </a:lnTo>
                  <a:cubicBezTo>
                    <a:pt x="591355" y="132767"/>
                    <a:pt x="580300" y="159458"/>
                    <a:pt x="560620" y="179138"/>
                  </a:cubicBezTo>
                  <a:cubicBezTo>
                    <a:pt x="540941" y="198817"/>
                    <a:pt x="514250" y="209873"/>
                    <a:pt x="486419" y="209873"/>
                  </a:cubicBezTo>
                  <a:lnTo>
                    <a:pt x="104936" y="209873"/>
                  </a:lnTo>
                  <a:cubicBezTo>
                    <a:pt x="46982" y="209873"/>
                    <a:pt x="0" y="162891"/>
                    <a:pt x="0" y="104936"/>
                  </a:cubicBezTo>
                  <a:lnTo>
                    <a:pt x="0" y="104936"/>
                  </a:lnTo>
                  <a:cubicBezTo>
                    <a:pt x="0" y="46982"/>
                    <a:pt x="46982" y="0"/>
                    <a:pt x="104936" y="0"/>
                  </a:cubicBezTo>
                  <a:close/>
                </a:path>
              </a:pathLst>
            </a:custGeom>
            <a:solidFill>
              <a:srgbClr val="38B6FF"/>
            </a:solidFill>
          </p:spPr>
        </p:sp>
        <p:sp>
          <p:nvSpPr>
            <p:cNvPr name="TextBox 18" id="18"/>
            <p:cNvSpPr txBox="true"/>
            <p:nvPr/>
          </p:nvSpPr>
          <p:spPr>
            <a:xfrm>
              <a:off x="0" y="-142875"/>
              <a:ext cx="591355" cy="352748"/>
            </a:xfrm>
            <a:prstGeom prst="rect">
              <a:avLst/>
            </a:prstGeom>
          </p:spPr>
          <p:txBody>
            <a:bodyPr anchor="ctr" rtlCol="false" tIns="50800" lIns="50800" bIns="50800" rIns="50800"/>
            <a:lstStyle/>
            <a:p>
              <a:pPr algn="ctr">
                <a:lnSpc>
                  <a:spcPts val="5179"/>
                </a:lnSpc>
              </a:pPr>
              <a:r>
                <a:rPr lang="en-US" sz="3699">
                  <a:solidFill>
                    <a:srgbClr val="000000"/>
                  </a:solidFill>
                  <a:latin typeface="Times New Roman"/>
                  <a:ea typeface="Times New Roman"/>
                  <a:cs typeface="Times New Roman"/>
                  <a:sym typeface="Times New Roman"/>
                </a:rPr>
                <a:t>HEAD</a:t>
              </a:r>
            </a:p>
          </p:txBody>
        </p:sp>
      </p:grpSp>
      <p:grpSp>
        <p:nvGrpSpPr>
          <p:cNvPr name="Group 19" id="19"/>
          <p:cNvGrpSpPr/>
          <p:nvPr/>
        </p:nvGrpSpPr>
        <p:grpSpPr>
          <a:xfrm rot="0">
            <a:off x="6364776" y="9258300"/>
            <a:ext cx="5558448" cy="796861"/>
            <a:chOff x="0" y="0"/>
            <a:chExt cx="1463953" cy="209873"/>
          </a:xfrm>
        </p:grpSpPr>
        <p:sp>
          <p:nvSpPr>
            <p:cNvPr name="Freeform 20" id="20"/>
            <p:cNvSpPr/>
            <p:nvPr/>
          </p:nvSpPr>
          <p:spPr>
            <a:xfrm flipH="false" flipV="false" rot="0">
              <a:off x="0" y="0"/>
              <a:ext cx="1463953" cy="209873"/>
            </a:xfrm>
            <a:custGeom>
              <a:avLst/>
              <a:gdLst/>
              <a:ahLst/>
              <a:cxnLst/>
              <a:rect r="r" b="b" t="t" l="l"/>
              <a:pathLst>
                <a:path h="209873" w="1463953">
                  <a:moveTo>
                    <a:pt x="71034" y="0"/>
                  </a:moveTo>
                  <a:lnTo>
                    <a:pt x="1392920" y="0"/>
                  </a:lnTo>
                  <a:cubicBezTo>
                    <a:pt x="1432150" y="0"/>
                    <a:pt x="1463953" y="31803"/>
                    <a:pt x="1463953" y="71034"/>
                  </a:cubicBezTo>
                  <a:lnTo>
                    <a:pt x="1463953" y="138839"/>
                  </a:lnTo>
                  <a:cubicBezTo>
                    <a:pt x="1463953" y="178070"/>
                    <a:pt x="1432150" y="209873"/>
                    <a:pt x="1392920" y="209873"/>
                  </a:cubicBezTo>
                  <a:lnTo>
                    <a:pt x="71034" y="209873"/>
                  </a:lnTo>
                  <a:cubicBezTo>
                    <a:pt x="31803" y="209873"/>
                    <a:pt x="0" y="178070"/>
                    <a:pt x="0" y="138839"/>
                  </a:cubicBezTo>
                  <a:lnTo>
                    <a:pt x="0" y="71034"/>
                  </a:lnTo>
                  <a:cubicBezTo>
                    <a:pt x="0" y="31803"/>
                    <a:pt x="31803" y="0"/>
                    <a:pt x="71034" y="0"/>
                  </a:cubicBezTo>
                  <a:close/>
                </a:path>
              </a:pathLst>
            </a:custGeom>
            <a:solidFill>
              <a:srgbClr val="00BF63"/>
            </a:solidFill>
          </p:spPr>
        </p:sp>
        <p:sp>
          <p:nvSpPr>
            <p:cNvPr name="TextBox 21" id="21"/>
            <p:cNvSpPr txBox="true"/>
            <p:nvPr/>
          </p:nvSpPr>
          <p:spPr>
            <a:xfrm>
              <a:off x="0" y="-142875"/>
              <a:ext cx="1463953" cy="352748"/>
            </a:xfrm>
            <a:prstGeom prst="rect">
              <a:avLst/>
            </a:prstGeom>
          </p:spPr>
          <p:txBody>
            <a:bodyPr anchor="ctr" rtlCol="false" tIns="50800" lIns="50800" bIns="50800" rIns="50800"/>
            <a:lstStyle/>
            <a:p>
              <a:pPr algn="ctr">
                <a:lnSpc>
                  <a:spcPts val="5179"/>
                </a:lnSpc>
              </a:pPr>
              <a:r>
                <a:rPr lang="en-US" sz="3699">
                  <a:solidFill>
                    <a:srgbClr val="000000"/>
                  </a:solidFill>
                  <a:latin typeface="Times New Roman"/>
                  <a:ea typeface="Times New Roman"/>
                  <a:cs typeface="Times New Roman"/>
                  <a:sym typeface="Times New Roman"/>
                </a:rPr>
                <a:t>git commit</a:t>
              </a:r>
            </a:p>
          </p:txBody>
        </p:sp>
      </p:grpSp>
      <p:grpSp>
        <p:nvGrpSpPr>
          <p:cNvPr name="Group 22" id="22"/>
          <p:cNvGrpSpPr/>
          <p:nvPr/>
        </p:nvGrpSpPr>
        <p:grpSpPr>
          <a:xfrm rot="0">
            <a:off x="6041265" y="2405310"/>
            <a:ext cx="1350968" cy="1350968"/>
            <a:chOff x="0" y="0"/>
            <a:chExt cx="812800" cy="812800"/>
          </a:xfrm>
        </p:grpSpPr>
        <p:sp>
          <p:nvSpPr>
            <p:cNvPr name="Freeform 23" id="2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8B6FF"/>
            </a:solidFill>
          </p:spPr>
        </p:sp>
        <p:sp>
          <p:nvSpPr>
            <p:cNvPr name="TextBox 24" id="24"/>
            <p:cNvSpPr txBox="true"/>
            <p:nvPr/>
          </p:nvSpPr>
          <p:spPr>
            <a:xfrm>
              <a:off x="76200" y="0"/>
              <a:ext cx="660400" cy="736600"/>
            </a:xfrm>
            <a:prstGeom prst="rect">
              <a:avLst/>
            </a:prstGeom>
          </p:spPr>
          <p:txBody>
            <a:bodyPr anchor="ctr" rtlCol="false" tIns="50800" lIns="50800" bIns="50800" rIns="50800"/>
            <a:lstStyle/>
            <a:p>
              <a:pPr algn="ctr">
                <a:lnSpc>
                  <a:spcPts val="2659"/>
                </a:lnSpc>
                <a:spcBef>
                  <a:spcPct val="0"/>
                </a:spcBef>
              </a:pPr>
            </a:p>
          </p:txBody>
        </p:sp>
      </p:grpSp>
      <p:sp>
        <p:nvSpPr>
          <p:cNvPr name="AutoShape 25" id="25"/>
          <p:cNvSpPr/>
          <p:nvPr/>
        </p:nvSpPr>
        <p:spPr>
          <a:xfrm flipV="true">
            <a:off x="4396489" y="3080794"/>
            <a:ext cx="1644776" cy="2263830"/>
          </a:xfrm>
          <a:prstGeom prst="line">
            <a:avLst/>
          </a:prstGeom>
          <a:ln cap="flat" w="38100">
            <a:solidFill>
              <a:srgbClr val="000000"/>
            </a:solidFill>
            <a:prstDash val="sysDash"/>
            <a:headEnd type="none" len="sm" w="sm"/>
            <a:tailEnd type="none" len="sm" w="sm"/>
          </a:ln>
        </p:spPr>
      </p:sp>
    </p:spTree>
  </p:cSld>
  <p:clrMapOvr>
    <a:masterClrMapping/>
  </p:clrMapOvr>
</p:sld>
</file>

<file path=ppt/slides/slide6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grpSp>
        <p:nvGrpSpPr>
          <p:cNvPr name="Group 3" id="3"/>
          <p:cNvGrpSpPr/>
          <p:nvPr/>
        </p:nvGrpSpPr>
        <p:grpSpPr>
          <a:xfrm rot="0">
            <a:off x="1028700" y="4669140"/>
            <a:ext cx="1350968" cy="1350968"/>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914D"/>
            </a:solidFill>
          </p:spPr>
        </p:sp>
        <p:sp>
          <p:nvSpPr>
            <p:cNvPr name="TextBox 5" id="5"/>
            <p:cNvSpPr txBox="true"/>
            <p:nvPr/>
          </p:nvSpPr>
          <p:spPr>
            <a:xfrm>
              <a:off x="76200" y="0"/>
              <a:ext cx="660400" cy="736600"/>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3721005" y="4669140"/>
            <a:ext cx="1350968" cy="1350968"/>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914D"/>
            </a:solidFill>
          </p:spPr>
        </p:sp>
        <p:sp>
          <p:nvSpPr>
            <p:cNvPr name="TextBox 8" id="8"/>
            <p:cNvSpPr txBox="true"/>
            <p:nvPr/>
          </p:nvSpPr>
          <p:spPr>
            <a:xfrm>
              <a:off x="76200" y="0"/>
              <a:ext cx="660400" cy="736600"/>
            </a:xfrm>
            <a:prstGeom prst="rect">
              <a:avLst/>
            </a:prstGeom>
          </p:spPr>
          <p:txBody>
            <a:bodyPr anchor="ctr" rtlCol="false" tIns="50800" lIns="50800" bIns="50800" rIns="50800"/>
            <a:lstStyle/>
            <a:p>
              <a:pPr algn="ctr">
                <a:lnSpc>
                  <a:spcPts val="2659"/>
                </a:lnSpc>
                <a:spcBef>
                  <a:spcPct val="0"/>
                </a:spcBef>
              </a:pPr>
            </a:p>
          </p:txBody>
        </p:sp>
      </p:grpSp>
      <p:sp>
        <p:nvSpPr>
          <p:cNvPr name="AutoShape 9" id="9"/>
          <p:cNvSpPr/>
          <p:nvPr/>
        </p:nvSpPr>
        <p:spPr>
          <a:xfrm>
            <a:off x="2379668" y="5344624"/>
            <a:ext cx="1341337" cy="0"/>
          </a:xfrm>
          <a:prstGeom prst="line">
            <a:avLst/>
          </a:prstGeom>
          <a:ln cap="flat" w="38100">
            <a:solidFill>
              <a:srgbClr val="000000"/>
            </a:solidFill>
            <a:prstDash val="sysDash"/>
            <a:headEnd type="none" len="sm" w="sm"/>
            <a:tailEnd type="none" len="sm" w="sm"/>
          </a:ln>
        </p:spPr>
      </p:sp>
      <p:grpSp>
        <p:nvGrpSpPr>
          <p:cNvPr name="Group 10" id="10"/>
          <p:cNvGrpSpPr/>
          <p:nvPr/>
        </p:nvGrpSpPr>
        <p:grpSpPr>
          <a:xfrm rot="0">
            <a:off x="3273838" y="6191558"/>
            <a:ext cx="2245303" cy="796861"/>
            <a:chOff x="0" y="0"/>
            <a:chExt cx="591355" cy="209873"/>
          </a:xfrm>
        </p:grpSpPr>
        <p:sp>
          <p:nvSpPr>
            <p:cNvPr name="Freeform 11" id="11"/>
            <p:cNvSpPr/>
            <p:nvPr/>
          </p:nvSpPr>
          <p:spPr>
            <a:xfrm flipH="false" flipV="false" rot="0">
              <a:off x="0" y="0"/>
              <a:ext cx="591355" cy="209873"/>
            </a:xfrm>
            <a:custGeom>
              <a:avLst/>
              <a:gdLst/>
              <a:ahLst/>
              <a:cxnLst/>
              <a:rect r="r" b="b" t="t" l="l"/>
              <a:pathLst>
                <a:path h="209873" w="591355">
                  <a:moveTo>
                    <a:pt x="104936" y="0"/>
                  </a:moveTo>
                  <a:lnTo>
                    <a:pt x="486419" y="0"/>
                  </a:lnTo>
                  <a:cubicBezTo>
                    <a:pt x="544374" y="0"/>
                    <a:pt x="591355" y="46982"/>
                    <a:pt x="591355" y="104936"/>
                  </a:cubicBezTo>
                  <a:lnTo>
                    <a:pt x="591355" y="104936"/>
                  </a:lnTo>
                  <a:cubicBezTo>
                    <a:pt x="591355" y="132767"/>
                    <a:pt x="580300" y="159458"/>
                    <a:pt x="560620" y="179138"/>
                  </a:cubicBezTo>
                  <a:cubicBezTo>
                    <a:pt x="540941" y="198817"/>
                    <a:pt x="514250" y="209873"/>
                    <a:pt x="486419" y="209873"/>
                  </a:cubicBezTo>
                  <a:lnTo>
                    <a:pt x="104936" y="209873"/>
                  </a:lnTo>
                  <a:cubicBezTo>
                    <a:pt x="77106" y="209873"/>
                    <a:pt x="50415" y="198817"/>
                    <a:pt x="30735" y="179138"/>
                  </a:cubicBezTo>
                  <a:cubicBezTo>
                    <a:pt x="11056" y="159458"/>
                    <a:pt x="0" y="132767"/>
                    <a:pt x="0" y="104936"/>
                  </a:cubicBezTo>
                  <a:lnTo>
                    <a:pt x="0" y="104936"/>
                  </a:lnTo>
                  <a:cubicBezTo>
                    <a:pt x="0" y="77106"/>
                    <a:pt x="11056" y="50415"/>
                    <a:pt x="30735" y="30735"/>
                  </a:cubicBezTo>
                  <a:cubicBezTo>
                    <a:pt x="50415" y="11056"/>
                    <a:pt x="77106" y="0"/>
                    <a:pt x="104936" y="0"/>
                  </a:cubicBezTo>
                  <a:close/>
                </a:path>
              </a:pathLst>
            </a:custGeom>
            <a:solidFill>
              <a:srgbClr val="00BF63"/>
            </a:solidFill>
          </p:spPr>
        </p:sp>
        <p:sp>
          <p:nvSpPr>
            <p:cNvPr name="TextBox 12" id="12"/>
            <p:cNvSpPr txBox="true"/>
            <p:nvPr/>
          </p:nvSpPr>
          <p:spPr>
            <a:xfrm>
              <a:off x="0" y="-142875"/>
              <a:ext cx="591355" cy="352748"/>
            </a:xfrm>
            <a:prstGeom prst="rect">
              <a:avLst/>
            </a:prstGeom>
          </p:spPr>
          <p:txBody>
            <a:bodyPr anchor="ctr" rtlCol="false" tIns="50800" lIns="50800" bIns="50800" rIns="50800"/>
            <a:lstStyle/>
            <a:p>
              <a:pPr algn="ctr">
                <a:lnSpc>
                  <a:spcPts val="5179"/>
                </a:lnSpc>
              </a:pPr>
              <a:r>
                <a:rPr lang="en-US" sz="3699">
                  <a:solidFill>
                    <a:srgbClr val="000000"/>
                  </a:solidFill>
                  <a:latin typeface="Times New Roman"/>
                  <a:ea typeface="Times New Roman"/>
                  <a:cs typeface="Times New Roman"/>
                  <a:sym typeface="Times New Roman"/>
                </a:rPr>
                <a:t>MASTER</a:t>
              </a:r>
            </a:p>
          </p:txBody>
        </p:sp>
      </p:grpSp>
      <p:grpSp>
        <p:nvGrpSpPr>
          <p:cNvPr name="Group 13" id="13"/>
          <p:cNvGrpSpPr/>
          <p:nvPr/>
        </p:nvGrpSpPr>
        <p:grpSpPr>
          <a:xfrm rot="0">
            <a:off x="8696833" y="394703"/>
            <a:ext cx="2245303" cy="796861"/>
            <a:chOff x="0" y="0"/>
            <a:chExt cx="591355" cy="209873"/>
          </a:xfrm>
        </p:grpSpPr>
        <p:sp>
          <p:nvSpPr>
            <p:cNvPr name="Freeform 14" id="14"/>
            <p:cNvSpPr/>
            <p:nvPr/>
          </p:nvSpPr>
          <p:spPr>
            <a:xfrm flipH="false" flipV="false" rot="0">
              <a:off x="0" y="0"/>
              <a:ext cx="591355" cy="209873"/>
            </a:xfrm>
            <a:custGeom>
              <a:avLst/>
              <a:gdLst/>
              <a:ahLst/>
              <a:cxnLst/>
              <a:rect r="r" b="b" t="t" l="l"/>
              <a:pathLst>
                <a:path h="209873" w="591355">
                  <a:moveTo>
                    <a:pt x="104936" y="0"/>
                  </a:moveTo>
                  <a:lnTo>
                    <a:pt x="486419" y="0"/>
                  </a:lnTo>
                  <a:cubicBezTo>
                    <a:pt x="544374" y="0"/>
                    <a:pt x="591355" y="46982"/>
                    <a:pt x="591355" y="104936"/>
                  </a:cubicBezTo>
                  <a:lnTo>
                    <a:pt x="591355" y="104936"/>
                  </a:lnTo>
                  <a:cubicBezTo>
                    <a:pt x="591355" y="132767"/>
                    <a:pt x="580300" y="159458"/>
                    <a:pt x="560620" y="179138"/>
                  </a:cubicBezTo>
                  <a:cubicBezTo>
                    <a:pt x="540941" y="198817"/>
                    <a:pt x="514250" y="209873"/>
                    <a:pt x="486419" y="209873"/>
                  </a:cubicBezTo>
                  <a:lnTo>
                    <a:pt x="104936" y="209873"/>
                  </a:lnTo>
                  <a:cubicBezTo>
                    <a:pt x="46982" y="209873"/>
                    <a:pt x="0" y="162891"/>
                    <a:pt x="0" y="104936"/>
                  </a:cubicBezTo>
                  <a:lnTo>
                    <a:pt x="0" y="104936"/>
                  </a:lnTo>
                  <a:cubicBezTo>
                    <a:pt x="0" y="46982"/>
                    <a:pt x="46982" y="0"/>
                    <a:pt x="104936" y="0"/>
                  </a:cubicBezTo>
                  <a:close/>
                </a:path>
              </a:pathLst>
            </a:custGeom>
            <a:solidFill>
              <a:srgbClr val="00BF63"/>
            </a:solidFill>
          </p:spPr>
        </p:sp>
        <p:sp>
          <p:nvSpPr>
            <p:cNvPr name="TextBox 15" id="15"/>
            <p:cNvSpPr txBox="true"/>
            <p:nvPr/>
          </p:nvSpPr>
          <p:spPr>
            <a:xfrm>
              <a:off x="0" y="-142875"/>
              <a:ext cx="591355" cy="352748"/>
            </a:xfrm>
            <a:prstGeom prst="rect">
              <a:avLst/>
            </a:prstGeom>
          </p:spPr>
          <p:txBody>
            <a:bodyPr anchor="ctr" rtlCol="false" tIns="50800" lIns="50800" bIns="50800" rIns="50800"/>
            <a:lstStyle/>
            <a:p>
              <a:pPr algn="ctr">
                <a:lnSpc>
                  <a:spcPts val="5179"/>
                </a:lnSpc>
              </a:pPr>
              <a:r>
                <a:rPr lang="en-US" sz="3699">
                  <a:solidFill>
                    <a:srgbClr val="000000"/>
                  </a:solidFill>
                  <a:latin typeface="Times New Roman"/>
                  <a:ea typeface="Times New Roman"/>
                  <a:cs typeface="Times New Roman"/>
                  <a:sym typeface="Times New Roman"/>
                </a:rPr>
                <a:t>FEAT</a:t>
              </a:r>
            </a:p>
          </p:txBody>
        </p:sp>
      </p:grpSp>
      <p:grpSp>
        <p:nvGrpSpPr>
          <p:cNvPr name="Group 16" id="16"/>
          <p:cNvGrpSpPr/>
          <p:nvPr/>
        </p:nvGrpSpPr>
        <p:grpSpPr>
          <a:xfrm rot="0">
            <a:off x="8696833" y="1369593"/>
            <a:ext cx="2245303" cy="796861"/>
            <a:chOff x="0" y="0"/>
            <a:chExt cx="591355" cy="209873"/>
          </a:xfrm>
        </p:grpSpPr>
        <p:sp>
          <p:nvSpPr>
            <p:cNvPr name="Freeform 17" id="17"/>
            <p:cNvSpPr/>
            <p:nvPr/>
          </p:nvSpPr>
          <p:spPr>
            <a:xfrm flipH="false" flipV="false" rot="0">
              <a:off x="0" y="0"/>
              <a:ext cx="591355" cy="209873"/>
            </a:xfrm>
            <a:custGeom>
              <a:avLst/>
              <a:gdLst/>
              <a:ahLst/>
              <a:cxnLst/>
              <a:rect r="r" b="b" t="t" l="l"/>
              <a:pathLst>
                <a:path h="209873" w="591355">
                  <a:moveTo>
                    <a:pt x="104936" y="0"/>
                  </a:moveTo>
                  <a:lnTo>
                    <a:pt x="486419" y="0"/>
                  </a:lnTo>
                  <a:cubicBezTo>
                    <a:pt x="544374" y="0"/>
                    <a:pt x="591355" y="46982"/>
                    <a:pt x="591355" y="104936"/>
                  </a:cubicBezTo>
                  <a:lnTo>
                    <a:pt x="591355" y="104936"/>
                  </a:lnTo>
                  <a:cubicBezTo>
                    <a:pt x="591355" y="132767"/>
                    <a:pt x="580300" y="159458"/>
                    <a:pt x="560620" y="179138"/>
                  </a:cubicBezTo>
                  <a:cubicBezTo>
                    <a:pt x="540941" y="198817"/>
                    <a:pt x="514250" y="209873"/>
                    <a:pt x="486419" y="209873"/>
                  </a:cubicBezTo>
                  <a:lnTo>
                    <a:pt x="104936" y="209873"/>
                  </a:lnTo>
                  <a:cubicBezTo>
                    <a:pt x="46982" y="209873"/>
                    <a:pt x="0" y="162891"/>
                    <a:pt x="0" y="104936"/>
                  </a:cubicBezTo>
                  <a:lnTo>
                    <a:pt x="0" y="104936"/>
                  </a:lnTo>
                  <a:cubicBezTo>
                    <a:pt x="0" y="46982"/>
                    <a:pt x="46982" y="0"/>
                    <a:pt x="104936" y="0"/>
                  </a:cubicBezTo>
                  <a:close/>
                </a:path>
              </a:pathLst>
            </a:custGeom>
            <a:solidFill>
              <a:srgbClr val="38B6FF"/>
            </a:solidFill>
          </p:spPr>
        </p:sp>
        <p:sp>
          <p:nvSpPr>
            <p:cNvPr name="TextBox 18" id="18"/>
            <p:cNvSpPr txBox="true"/>
            <p:nvPr/>
          </p:nvSpPr>
          <p:spPr>
            <a:xfrm>
              <a:off x="0" y="-142875"/>
              <a:ext cx="591355" cy="352748"/>
            </a:xfrm>
            <a:prstGeom prst="rect">
              <a:avLst/>
            </a:prstGeom>
          </p:spPr>
          <p:txBody>
            <a:bodyPr anchor="ctr" rtlCol="false" tIns="50800" lIns="50800" bIns="50800" rIns="50800"/>
            <a:lstStyle/>
            <a:p>
              <a:pPr algn="ctr">
                <a:lnSpc>
                  <a:spcPts val="5179"/>
                </a:lnSpc>
              </a:pPr>
              <a:r>
                <a:rPr lang="en-US" sz="3699">
                  <a:solidFill>
                    <a:srgbClr val="000000"/>
                  </a:solidFill>
                  <a:latin typeface="Times New Roman"/>
                  <a:ea typeface="Times New Roman"/>
                  <a:cs typeface="Times New Roman"/>
                  <a:sym typeface="Times New Roman"/>
                </a:rPr>
                <a:t>HEAD</a:t>
              </a:r>
            </a:p>
          </p:txBody>
        </p:sp>
      </p:grpSp>
      <p:grpSp>
        <p:nvGrpSpPr>
          <p:cNvPr name="Group 19" id="19"/>
          <p:cNvGrpSpPr/>
          <p:nvPr/>
        </p:nvGrpSpPr>
        <p:grpSpPr>
          <a:xfrm rot="0">
            <a:off x="6364776" y="9258300"/>
            <a:ext cx="5558448" cy="796861"/>
            <a:chOff x="0" y="0"/>
            <a:chExt cx="1463953" cy="209873"/>
          </a:xfrm>
        </p:grpSpPr>
        <p:sp>
          <p:nvSpPr>
            <p:cNvPr name="Freeform 20" id="20"/>
            <p:cNvSpPr/>
            <p:nvPr/>
          </p:nvSpPr>
          <p:spPr>
            <a:xfrm flipH="false" flipV="false" rot="0">
              <a:off x="0" y="0"/>
              <a:ext cx="1463953" cy="209873"/>
            </a:xfrm>
            <a:custGeom>
              <a:avLst/>
              <a:gdLst/>
              <a:ahLst/>
              <a:cxnLst/>
              <a:rect r="r" b="b" t="t" l="l"/>
              <a:pathLst>
                <a:path h="209873" w="1463953">
                  <a:moveTo>
                    <a:pt x="71034" y="0"/>
                  </a:moveTo>
                  <a:lnTo>
                    <a:pt x="1392920" y="0"/>
                  </a:lnTo>
                  <a:cubicBezTo>
                    <a:pt x="1432150" y="0"/>
                    <a:pt x="1463953" y="31803"/>
                    <a:pt x="1463953" y="71034"/>
                  </a:cubicBezTo>
                  <a:lnTo>
                    <a:pt x="1463953" y="138839"/>
                  </a:lnTo>
                  <a:cubicBezTo>
                    <a:pt x="1463953" y="178070"/>
                    <a:pt x="1432150" y="209873"/>
                    <a:pt x="1392920" y="209873"/>
                  </a:cubicBezTo>
                  <a:lnTo>
                    <a:pt x="71034" y="209873"/>
                  </a:lnTo>
                  <a:cubicBezTo>
                    <a:pt x="31803" y="209873"/>
                    <a:pt x="0" y="178070"/>
                    <a:pt x="0" y="138839"/>
                  </a:cubicBezTo>
                  <a:lnTo>
                    <a:pt x="0" y="71034"/>
                  </a:lnTo>
                  <a:cubicBezTo>
                    <a:pt x="0" y="31803"/>
                    <a:pt x="31803" y="0"/>
                    <a:pt x="71034" y="0"/>
                  </a:cubicBezTo>
                  <a:close/>
                </a:path>
              </a:pathLst>
            </a:custGeom>
            <a:solidFill>
              <a:srgbClr val="00BF63"/>
            </a:solidFill>
          </p:spPr>
        </p:sp>
        <p:sp>
          <p:nvSpPr>
            <p:cNvPr name="TextBox 21" id="21"/>
            <p:cNvSpPr txBox="true"/>
            <p:nvPr/>
          </p:nvSpPr>
          <p:spPr>
            <a:xfrm>
              <a:off x="0" y="-142875"/>
              <a:ext cx="1463953" cy="352748"/>
            </a:xfrm>
            <a:prstGeom prst="rect">
              <a:avLst/>
            </a:prstGeom>
          </p:spPr>
          <p:txBody>
            <a:bodyPr anchor="ctr" rtlCol="false" tIns="50800" lIns="50800" bIns="50800" rIns="50800"/>
            <a:lstStyle/>
            <a:p>
              <a:pPr algn="ctr">
                <a:lnSpc>
                  <a:spcPts val="5179"/>
                </a:lnSpc>
              </a:pPr>
              <a:r>
                <a:rPr lang="en-US" sz="3699">
                  <a:solidFill>
                    <a:srgbClr val="000000"/>
                  </a:solidFill>
                  <a:latin typeface="Times New Roman"/>
                  <a:ea typeface="Times New Roman"/>
                  <a:cs typeface="Times New Roman"/>
                  <a:sym typeface="Times New Roman"/>
                </a:rPr>
                <a:t>git commit</a:t>
              </a:r>
            </a:p>
          </p:txBody>
        </p:sp>
      </p:grpSp>
      <p:grpSp>
        <p:nvGrpSpPr>
          <p:cNvPr name="Group 22" id="22"/>
          <p:cNvGrpSpPr/>
          <p:nvPr/>
        </p:nvGrpSpPr>
        <p:grpSpPr>
          <a:xfrm rot="0">
            <a:off x="6041265" y="2405310"/>
            <a:ext cx="1350968" cy="1350968"/>
            <a:chOff x="0" y="0"/>
            <a:chExt cx="812800" cy="812800"/>
          </a:xfrm>
        </p:grpSpPr>
        <p:sp>
          <p:nvSpPr>
            <p:cNvPr name="Freeform 23" id="2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8B6FF"/>
            </a:solidFill>
          </p:spPr>
        </p:sp>
        <p:sp>
          <p:nvSpPr>
            <p:cNvPr name="TextBox 24" id="24"/>
            <p:cNvSpPr txBox="true"/>
            <p:nvPr/>
          </p:nvSpPr>
          <p:spPr>
            <a:xfrm>
              <a:off x="76200" y="0"/>
              <a:ext cx="660400" cy="736600"/>
            </a:xfrm>
            <a:prstGeom prst="rect">
              <a:avLst/>
            </a:prstGeom>
          </p:spPr>
          <p:txBody>
            <a:bodyPr anchor="ctr" rtlCol="false" tIns="50800" lIns="50800" bIns="50800" rIns="50800"/>
            <a:lstStyle/>
            <a:p>
              <a:pPr algn="ctr">
                <a:lnSpc>
                  <a:spcPts val="2659"/>
                </a:lnSpc>
                <a:spcBef>
                  <a:spcPct val="0"/>
                </a:spcBef>
              </a:pPr>
            </a:p>
          </p:txBody>
        </p:sp>
      </p:grpSp>
      <p:sp>
        <p:nvSpPr>
          <p:cNvPr name="AutoShape 25" id="25"/>
          <p:cNvSpPr/>
          <p:nvPr/>
        </p:nvSpPr>
        <p:spPr>
          <a:xfrm flipV="true">
            <a:off x="4396489" y="3080794"/>
            <a:ext cx="1644776" cy="2062706"/>
          </a:xfrm>
          <a:prstGeom prst="line">
            <a:avLst/>
          </a:prstGeom>
          <a:ln cap="flat" w="38100">
            <a:solidFill>
              <a:srgbClr val="000000"/>
            </a:solidFill>
            <a:prstDash val="sysDash"/>
            <a:headEnd type="none" len="sm" w="sm"/>
            <a:tailEnd type="none" len="sm" w="sm"/>
          </a:ln>
        </p:spPr>
      </p:sp>
      <p:grpSp>
        <p:nvGrpSpPr>
          <p:cNvPr name="Group 26" id="26"/>
          <p:cNvGrpSpPr/>
          <p:nvPr/>
        </p:nvGrpSpPr>
        <p:grpSpPr>
          <a:xfrm rot="0">
            <a:off x="9144000" y="2405310"/>
            <a:ext cx="1350968" cy="1350968"/>
            <a:chOff x="0" y="0"/>
            <a:chExt cx="812800" cy="812800"/>
          </a:xfrm>
        </p:grpSpPr>
        <p:sp>
          <p:nvSpPr>
            <p:cNvPr name="Freeform 27" id="2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8B6FF"/>
            </a:solidFill>
          </p:spPr>
        </p:sp>
        <p:sp>
          <p:nvSpPr>
            <p:cNvPr name="TextBox 28" id="28"/>
            <p:cNvSpPr txBox="true"/>
            <p:nvPr/>
          </p:nvSpPr>
          <p:spPr>
            <a:xfrm>
              <a:off x="76200" y="0"/>
              <a:ext cx="660400" cy="736600"/>
            </a:xfrm>
            <a:prstGeom prst="rect">
              <a:avLst/>
            </a:prstGeom>
          </p:spPr>
          <p:txBody>
            <a:bodyPr anchor="ctr" rtlCol="false" tIns="50800" lIns="50800" bIns="50800" rIns="50800"/>
            <a:lstStyle/>
            <a:p>
              <a:pPr algn="ctr">
                <a:lnSpc>
                  <a:spcPts val="2659"/>
                </a:lnSpc>
                <a:spcBef>
                  <a:spcPct val="0"/>
                </a:spcBef>
              </a:pPr>
            </a:p>
          </p:txBody>
        </p:sp>
      </p:grpSp>
      <p:sp>
        <p:nvSpPr>
          <p:cNvPr name="AutoShape 29" id="29"/>
          <p:cNvSpPr/>
          <p:nvPr/>
        </p:nvSpPr>
        <p:spPr>
          <a:xfrm flipH="true">
            <a:off x="7392233" y="3080794"/>
            <a:ext cx="1751767" cy="0"/>
          </a:xfrm>
          <a:prstGeom prst="line">
            <a:avLst/>
          </a:prstGeom>
          <a:ln cap="flat" w="38100">
            <a:solidFill>
              <a:srgbClr val="000000"/>
            </a:solidFill>
            <a:prstDash val="sysDash"/>
            <a:headEnd type="none" len="sm" w="sm"/>
            <a:tailEnd type="none" len="sm" w="sm"/>
          </a:ln>
        </p:spPr>
      </p:sp>
    </p:spTree>
  </p:cSld>
  <p:clrMapOvr>
    <a:masterClrMapping/>
  </p:clrMapOvr>
</p:sld>
</file>

<file path=ppt/slides/slide6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4878289" y="1028700"/>
            <a:ext cx="8531423" cy="5433092"/>
          </a:xfrm>
          <a:custGeom>
            <a:avLst/>
            <a:gdLst/>
            <a:ahLst/>
            <a:cxnLst/>
            <a:rect r="r" b="b" t="t" l="l"/>
            <a:pathLst>
              <a:path h="5433092" w="8531423">
                <a:moveTo>
                  <a:pt x="0" y="0"/>
                </a:moveTo>
                <a:lnTo>
                  <a:pt x="8531422" y="0"/>
                </a:lnTo>
                <a:lnTo>
                  <a:pt x="8531422" y="5433092"/>
                </a:lnTo>
                <a:lnTo>
                  <a:pt x="0" y="5433092"/>
                </a:lnTo>
                <a:lnTo>
                  <a:pt x="0" y="0"/>
                </a:lnTo>
                <a:close/>
              </a:path>
            </a:pathLst>
          </a:custGeom>
          <a:blipFill>
            <a:blip r:embed="rId3"/>
            <a:stretch>
              <a:fillRect l="0" t="0" r="0" b="0"/>
            </a:stretch>
          </a:blipFill>
        </p:spPr>
      </p:sp>
      <p:sp>
        <p:nvSpPr>
          <p:cNvPr name="TextBox 4" id="4"/>
          <p:cNvSpPr txBox="true"/>
          <p:nvPr/>
        </p:nvSpPr>
        <p:spPr>
          <a:xfrm rot="0">
            <a:off x="2739249" y="6665694"/>
            <a:ext cx="12809502" cy="1583691"/>
          </a:xfrm>
          <a:prstGeom prst="rect">
            <a:avLst/>
          </a:prstGeom>
        </p:spPr>
        <p:txBody>
          <a:bodyPr anchor="t" rtlCol="false" tIns="0" lIns="0" bIns="0" rIns="0">
            <a:spAutoFit/>
          </a:bodyPr>
          <a:lstStyle/>
          <a:p>
            <a:pPr algn="ctr">
              <a:lnSpc>
                <a:spcPts val="4059"/>
              </a:lnSpc>
            </a:pPr>
            <a:r>
              <a:rPr lang="en-US" sz="2899" b="true">
                <a:solidFill>
                  <a:srgbClr val="000000"/>
                </a:solidFill>
                <a:latin typeface="Times New Roman Bold"/>
                <a:ea typeface="Times New Roman Bold"/>
                <a:cs typeface="Times New Roman Bold"/>
                <a:sym typeface="Times New Roman Bold"/>
              </a:rPr>
              <a:t>şuan da bir sonraki slaytta gösterilen durumdayız ve git switch komutunu göreceğiz.</a:t>
            </a:r>
          </a:p>
          <a:p>
            <a:pPr algn="ctr">
              <a:lnSpc>
                <a:spcPts val="4059"/>
              </a:lnSpc>
              <a:spcBef>
                <a:spcPct val="0"/>
              </a:spcBef>
            </a:pPr>
            <a:r>
              <a:rPr lang="en-US" b="true" sz="2899">
                <a:solidFill>
                  <a:srgbClr val="000000"/>
                </a:solidFill>
                <a:latin typeface="Times New Roman Bold"/>
                <a:ea typeface="Times New Roman Bold"/>
                <a:cs typeface="Times New Roman Bold"/>
                <a:sym typeface="Times New Roman Bold"/>
              </a:rPr>
              <a:t>NOT: Resimdeki gib end yazısını görüyorsanız q tuşuna basarak devam edebilirsiniz satır yetmediğinden bu gibi durumlar sık sık olur özelliklede git log çalıştırıldığında</a:t>
            </a:r>
          </a:p>
        </p:txBody>
      </p:sp>
    </p:spTree>
  </p:cSld>
  <p:clrMapOvr>
    <a:masterClrMapping/>
  </p:clrMapOvr>
</p:sld>
</file>

<file path=ppt/slides/slide6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3897455" y="615219"/>
            <a:ext cx="10493090" cy="4193541"/>
          </a:xfrm>
          <a:custGeom>
            <a:avLst/>
            <a:gdLst/>
            <a:ahLst/>
            <a:cxnLst/>
            <a:rect r="r" b="b" t="t" l="l"/>
            <a:pathLst>
              <a:path h="4193541" w="10493090">
                <a:moveTo>
                  <a:pt x="0" y="0"/>
                </a:moveTo>
                <a:lnTo>
                  <a:pt x="10493090" y="0"/>
                </a:lnTo>
                <a:lnTo>
                  <a:pt x="10493090" y="4193541"/>
                </a:lnTo>
                <a:lnTo>
                  <a:pt x="0" y="4193541"/>
                </a:lnTo>
                <a:lnTo>
                  <a:pt x="0" y="0"/>
                </a:lnTo>
                <a:close/>
              </a:path>
            </a:pathLst>
          </a:custGeom>
          <a:blipFill>
            <a:blip r:embed="rId3"/>
            <a:stretch>
              <a:fillRect l="0" t="0" r="0" b="0"/>
            </a:stretch>
          </a:blipFill>
        </p:spPr>
      </p:sp>
      <p:sp>
        <p:nvSpPr>
          <p:cNvPr name="Freeform 4" id="4"/>
          <p:cNvSpPr/>
          <p:nvPr/>
        </p:nvSpPr>
        <p:spPr>
          <a:xfrm flipH="false" flipV="false" rot="0">
            <a:off x="3897455" y="4808760"/>
            <a:ext cx="10493090" cy="2726429"/>
          </a:xfrm>
          <a:custGeom>
            <a:avLst/>
            <a:gdLst/>
            <a:ahLst/>
            <a:cxnLst/>
            <a:rect r="r" b="b" t="t" l="l"/>
            <a:pathLst>
              <a:path h="2726429" w="10493090">
                <a:moveTo>
                  <a:pt x="0" y="0"/>
                </a:moveTo>
                <a:lnTo>
                  <a:pt x="10493090" y="0"/>
                </a:lnTo>
                <a:lnTo>
                  <a:pt x="10493090" y="2726428"/>
                </a:lnTo>
                <a:lnTo>
                  <a:pt x="0" y="2726428"/>
                </a:lnTo>
                <a:lnTo>
                  <a:pt x="0" y="0"/>
                </a:lnTo>
                <a:close/>
              </a:path>
            </a:pathLst>
          </a:custGeom>
          <a:blipFill>
            <a:blip r:embed="rId4"/>
            <a:stretch>
              <a:fillRect l="-7701" t="0" r="0" b="0"/>
            </a:stretch>
          </a:blipFill>
        </p:spPr>
      </p:sp>
      <p:sp>
        <p:nvSpPr>
          <p:cNvPr name="TextBox 5" id="5"/>
          <p:cNvSpPr txBox="true"/>
          <p:nvPr/>
        </p:nvSpPr>
        <p:spPr>
          <a:xfrm rot="0">
            <a:off x="2739249" y="7674609"/>
            <a:ext cx="12809502" cy="2612391"/>
          </a:xfrm>
          <a:prstGeom prst="rect">
            <a:avLst/>
          </a:prstGeom>
        </p:spPr>
        <p:txBody>
          <a:bodyPr anchor="t" rtlCol="false" tIns="0" lIns="0" bIns="0" rIns="0">
            <a:spAutoFit/>
          </a:bodyPr>
          <a:lstStyle/>
          <a:p>
            <a:pPr algn="l">
              <a:lnSpc>
                <a:spcPts val="4059"/>
              </a:lnSpc>
            </a:pPr>
            <a:r>
              <a:rPr lang="en-US" sz="2899" b="true">
                <a:solidFill>
                  <a:srgbClr val="000000"/>
                </a:solidFill>
                <a:latin typeface="Times New Roman Bold"/>
                <a:ea typeface="Times New Roman Bold"/>
                <a:cs typeface="Times New Roman Bold"/>
                <a:sym typeface="Times New Roman Bold"/>
              </a:rPr>
              <a:t>Mevcut durumumuzda iki adet dosyamız var master branchini bittiği yerden feat branchini oluşturduk yani feat masterın içindekileri biliyor masterda yeni bir commit atılmadığından, ancak master feat in içinde ne olduğunu bilmiyor çünkü featin içindeki değişiklikler ayrıldıkları noktadan sonra oluşan değişikler.</a:t>
            </a:r>
          </a:p>
          <a:p>
            <a:pPr algn="l">
              <a:lnSpc>
                <a:spcPts val="4059"/>
              </a:lnSpc>
              <a:spcBef>
                <a:spcPct val="0"/>
              </a:spcBef>
            </a:pPr>
            <a:r>
              <a:rPr lang="en-US" b="true" sz="2899">
                <a:solidFill>
                  <a:srgbClr val="000000"/>
                </a:solidFill>
                <a:latin typeface="Times New Roman Bold"/>
                <a:ea typeface="Times New Roman Bold"/>
                <a:cs typeface="Times New Roman Bold"/>
                <a:sym typeface="Times New Roman Bold"/>
              </a:rPr>
              <a:t>şimdi git swtich yapalım ve ne olacak görelim.</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10289857" y="0"/>
            <a:ext cx="7998143" cy="10287000"/>
          </a:xfrm>
          <a:custGeom>
            <a:avLst/>
            <a:gdLst/>
            <a:ahLst/>
            <a:cxnLst/>
            <a:rect r="r" b="b" t="t" l="l"/>
            <a:pathLst>
              <a:path h="10287000" w="7998143">
                <a:moveTo>
                  <a:pt x="0" y="0"/>
                </a:moveTo>
                <a:lnTo>
                  <a:pt x="7998143" y="0"/>
                </a:lnTo>
                <a:lnTo>
                  <a:pt x="7998143" y="10287000"/>
                </a:lnTo>
                <a:lnTo>
                  <a:pt x="0" y="10287000"/>
                </a:lnTo>
                <a:lnTo>
                  <a:pt x="0" y="0"/>
                </a:lnTo>
                <a:close/>
              </a:path>
            </a:pathLst>
          </a:custGeom>
          <a:blipFill>
            <a:blip r:embed="rId3"/>
            <a:stretch>
              <a:fillRect l="0" t="0" r="0" b="0"/>
            </a:stretch>
          </a:blipFill>
        </p:spPr>
      </p:sp>
      <p:sp>
        <p:nvSpPr>
          <p:cNvPr name="TextBox 4" id="4"/>
          <p:cNvSpPr txBox="true"/>
          <p:nvPr/>
        </p:nvSpPr>
        <p:spPr>
          <a:xfrm rot="0">
            <a:off x="0" y="-161925"/>
            <a:ext cx="9144000" cy="10456547"/>
          </a:xfrm>
          <a:prstGeom prst="rect">
            <a:avLst/>
          </a:prstGeom>
        </p:spPr>
        <p:txBody>
          <a:bodyPr anchor="t" rtlCol="false" tIns="0" lIns="0" bIns="0" rIns="0">
            <a:spAutoFit/>
          </a:bodyPr>
          <a:lstStyle/>
          <a:p>
            <a:pPr algn="ctr">
              <a:lnSpc>
                <a:spcPts val="5879"/>
              </a:lnSpc>
            </a:pPr>
            <a:r>
              <a:rPr lang="en-US" b="true" sz="4199">
                <a:solidFill>
                  <a:srgbClr val="000000"/>
                </a:solidFill>
                <a:latin typeface="Times New Roman Bold"/>
                <a:ea typeface="Times New Roman Bold"/>
                <a:cs typeface="Times New Roman Bold"/>
                <a:sym typeface="Times New Roman Bold"/>
              </a:rPr>
              <a:t>Linus Torvalds</a:t>
            </a:r>
            <a:r>
              <a:rPr lang="en-US" sz="4199">
                <a:solidFill>
                  <a:srgbClr val="000000"/>
                </a:solidFill>
                <a:latin typeface="Times New Roman"/>
                <a:ea typeface="Times New Roman"/>
                <a:cs typeface="Times New Roman"/>
                <a:sym typeface="Times New Roman"/>
              </a:rPr>
              <a:t>, Git'in mucididir. 2005 yılında, Linux çekirdeği üzerinde geliştirme yapmak için güçlü bir versiyon kontrol sistemi ihtiyacı duydu. O zamanlar kullanılan sistemler yavaş ve verimsizdi. Bu sebeple, Torvalds Git’i geliştirmeye karar verdi. Git, açık kaynaklı ve hızlı bir versiyon kontrol sistemi olarak tasarlandı ve hızla popülerlik kazandı. Git, özellikle yazılım geliştirme projelerinde işbirliğini kolaylaştıran özellikleriyle, günümüzde en yaygın kullanılan versiyon kontrol sistemlerinden biri olmuştur.</a:t>
            </a:r>
          </a:p>
        </p:txBody>
      </p:sp>
    </p:spTree>
  </p:cSld>
  <p:clrMapOvr>
    <a:masterClrMapping/>
  </p:clrMapOvr>
</p:sld>
</file>

<file path=ppt/slides/slide7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1028700" y="1028700"/>
            <a:ext cx="8531423" cy="5433092"/>
          </a:xfrm>
          <a:custGeom>
            <a:avLst/>
            <a:gdLst/>
            <a:ahLst/>
            <a:cxnLst/>
            <a:rect r="r" b="b" t="t" l="l"/>
            <a:pathLst>
              <a:path h="5433092" w="8531423">
                <a:moveTo>
                  <a:pt x="0" y="0"/>
                </a:moveTo>
                <a:lnTo>
                  <a:pt x="8531423" y="0"/>
                </a:lnTo>
                <a:lnTo>
                  <a:pt x="8531423" y="5433092"/>
                </a:lnTo>
                <a:lnTo>
                  <a:pt x="0" y="5433092"/>
                </a:lnTo>
                <a:lnTo>
                  <a:pt x="0" y="0"/>
                </a:lnTo>
                <a:close/>
              </a:path>
            </a:pathLst>
          </a:custGeom>
          <a:blipFill>
            <a:blip r:embed="rId3"/>
            <a:stretch>
              <a:fillRect l="0" t="0" r="0" b="0"/>
            </a:stretch>
          </a:blipFill>
        </p:spPr>
      </p:sp>
      <p:sp>
        <p:nvSpPr>
          <p:cNvPr name="Freeform 4" id="4"/>
          <p:cNvSpPr/>
          <p:nvPr/>
        </p:nvSpPr>
        <p:spPr>
          <a:xfrm flipH="false" flipV="false" rot="0">
            <a:off x="9560123" y="1028700"/>
            <a:ext cx="7699177" cy="5433092"/>
          </a:xfrm>
          <a:custGeom>
            <a:avLst/>
            <a:gdLst/>
            <a:ahLst/>
            <a:cxnLst/>
            <a:rect r="r" b="b" t="t" l="l"/>
            <a:pathLst>
              <a:path h="5433092" w="7699177">
                <a:moveTo>
                  <a:pt x="0" y="0"/>
                </a:moveTo>
                <a:lnTo>
                  <a:pt x="7699177" y="0"/>
                </a:lnTo>
                <a:lnTo>
                  <a:pt x="7699177" y="5433092"/>
                </a:lnTo>
                <a:lnTo>
                  <a:pt x="0" y="5433092"/>
                </a:lnTo>
                <a:lnTo>
                  <a:pt x="0" y="0"/>
                </a:lnTo>
                <a:close/>
              </a:path>
            </a:pathLst>
          </a:custGeom>
          <a:blipFill>
            <a:blip r:embed="rId4"/>
            <a:stretch>
              <a:fillRect l="0" t="0" r="-9505" b="-8237"/>
            </a:stretch>
          </a:blipFill>
        </p:spPr>
      </p:sp>
      <p:sp>
        <p:nvSpPr>
          <p:cNvPr name="TextBox 5" id="5"/>
          <p:cNvSpPr txBox="true"/>
          <p:nvPr/>
        </p:nvSpPr>
        <p:spPr>
          <a:xfrm rot="0">
            <a:off x="2739249" y="7674609"/>
            <a:ext cx="12809502" cy="1583691"/>
          </a:xfrm>
          <a:prstGeom prst="rect">
            <a:avLst/>
          </a:prstGeom>
        </p:spPr>
        <p:txBody>
          <a:bodyPr anchor="t" rtlCol="false" tIns="0" lIns="0" bIns="0" rIns="0">
            <a:spAutoFit/>
          </a:bodyPr>
          <a:lstStyle/>
          <a:p>
            <a:pPr algn="l">
              <a:lnSpc>
                <a:spcPts val="4059"/>
              </a:lnSpc>
            </a:pPr>
            <a:r>
              <a:rPr lang="en-US" sz="2899" b="true">
                <a:solidFill>
                  <a:srgbClr val="000000"/>
                </a:solidFill>
                <a:latin typeface="Times New Roman Bold"/>
                <a:ea typeface="Times New Roman Bold"/>
                <a:cs typeface="Times New Roman Bold"/>
                <a:sym typeface="Times New Roman Bold"/>
              </a:rPr>
              <a:t>git switch komutu mevcut branchimizi değiştirmek için kullanılır.</a:t>
            </a:r>
          </a:p>
          <a:p>
            <a:pPr algn="l">
              <a:lnSpc>
                <a:spcPts val="4059"/>
              </a:lnSpc>
              <a:spcBef>
                <a:spcPct val="0"/>
              </a:spcBef>
            </a:pPr>
            <a:r>
              <a:rPr lang="en-US" b="true" sz="2899">
                <a:solidFill>
                  <a:srgbClr val="000000"/>
                </a:solidFill>
                <a:latin typeface="Times New Roman Bold"/>
                <a:ea typeface="Times New Roman Bold"/>
                <a:cs typeface="Times New Roman Bold"/>
                <a:sym typeface="Times New Roman Bold"/>
              </a:rPr>
              <a:t>2. resime dikkat ederseniz feat branchinde bulunan branchler.txt adlı dosya kayboldu çünkü o dosya feat branchi açıldıktan sonra feat’in içinde oluşturmuştu</a:t>
            </a:r>
          </a:p>
        </p:txBody>
      </p:sp>
      <p:sp>
        <p:nvSpPr>
          <p:cNvPr name="AutoShape 6" id="6"/>
          <p:cNvSpPr/>
          <p:nvPr/>
        </p:nvSpPr>
        <p:spPr>
          <a:xfrm>
            <a:off x="4225974" y="2156482"/>
            <a:ext cx="1441724" cy="0"/>
          </a:xfrm>
          <a:prstGeom prst="line">
            <a:avLst/>
          </a:prstGeom>
          <a:ln cap="flat" w="104775">
            <a:solidFill>
              <a:srgbClr val="FF3131"/>
            </a:solidFill>
            <a:prstDash val="solid"/>
            <a:headEnd type="arrow" len="sm" w="med"/>
            <a:tailEnd type="none" len="sm" w="sm"/>
          </a:ln>
        </p:spPr>
      </p:sp>
    </p:spTree>
  </p:cSld>
  <p:clrMapOvr>
    <a:masterClrMapping/>
  </p:clrMapOvr>
</p:sld>
</file>

<file path=ppt/slides/slide7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grpSp>
        <p:nvGrpSpPr>
          <p:cNvPr name="Group 3" id="3"/>
          <p:cNvGrpSpPr/>
          <p:nvPr/>
        </p:nvGrpSpPr>
        <p:grpSpPr>
          <a:xfrm rot="0">
            <a:off x="1028700" y="4669140"/>
            <a:ext cx="1350968" cy="1350968"/>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914D"/>
            </a:solidFill>
          </p:spPr>
        </p:sp>
        <p:sp>
          <p:nvSpPr>
            <p:cNvPr name="TextBox 5" id="5"/>
            <p:cNvSpPr txBox="true"/>
            <p:nvPr/>
          </p:nvSpPr>
          <p:spPr>
            <a:xfrm>
              <a:off x="76200" y="0"/>
              <a:ext cx="660400" cy="736600"/>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3721005" y="4669140"/>
            <a:ext cx="1350968" cy="1350968"/>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914D"/>
            </a:solidFill>
          </p:spPr>
        </p:sp>
        <p:sp>
          <p:nvSpPr>
            <p:cNvPr name="TextBox 8" id="8"/>
            <p:cNvSpPr txBox="true"/>
            <p:nvPr/>
          </p:nvSpPr>
          <p:spPr>
            <a:xfrm>
              <a:off x="76200" y="0"/>
              <a:ext cx="660400" cy="736600"/>
            </a:xfrm>
            <a:prstGeom prst="rect">
              <a:avLst/>
            </a:prstGeom>
          </p:spPr>
          <p:txBody>
            <a:bodyPr anchor="ctr" rtlCol="false" tIns="50800" lIns="50800" bIns="50800" rIns="50800"/>
            <a:lstStyle/>
            <a:p>
              <a:pPr algn="ctr">
                <a:lnSpc>
                  <a:spcPts val="2659"/>
                </a:lnSpc>
                <a:spcBef>
                  <a:spcPct val="0"/>
                </a:spcBef>
              </a:pPr>
            </a:p>
          </p:txBody>
        </p:sp>
      </p:grpSp>
      <p:sp>
        <p:nvSpPr>
          <p:cNvPr name="AutoShape 9" id="9"/>
          <p:cNvSpPr/>
          <p:nvPr/>
        </p:nvSpPr>
        <p:spPr>
          <a:xfrm>
            <a:off x="2379668" y="5344624"/>
            <a:ext cx="1341337" cy="0"/>
          </a:xfrm>
          <a:prstGeom prst="line">
            <a:avLst/>
          </a:prstGeom>
          <a:ln cap="flat" w="38100">
            <a:solidFill>
              <a:srgbClr val="000000"/>
            </a:solidFill>
            <a:prstDash val="sysDash"/>
            <a:headEnd type="none" len="sm" w="sm"/>
            <a:tailEnd type="none" len="sm" w="sm"/>
          </a:ln>
        </p:spPr>
      </p:sp>
      <p:grpSp>
        <p:nvGrpSpPr>
          <p:cNvPr name="Group 10" id="10"/>
          <p:cNvGrpSpPr/>
          <p:nvPr/>
        </p:nvGrpSpPr>
        <p:grpSpPr>
          <a:xfrm rot="0">
            <a:off x="3273838" y="6191558"/>
            <a:ext cx="2245303" cy="796861"/>
            <a:chOff x="0" y="0"/>
            <a:chExt cx="591355" cy="209873"/>
          </a:xfrm>
        </p:grpSpPr>
        <p:sp>
          <p:nvSpPr>
            <p:cNvPr name="Freeform 11" id="11"/>
            <p:cNvSpPr/>
            <p:nvPr/>
          </p:nvSpPr>
          <p:spPr>
            <a:xfrm flipH="false" flipV="false" rot="0">
              <a:off x="0" y="0"/>
              <a:ext cx="591355" cy="209873"/>
            </a:xfrm>
            <a:custGeom>
              <a:avLst/>
              <a:gdLst/>
              <a:ahLst/>
              <a:cxnLst/>
              <a:rect r="r" b="b" t="t" l="l"/>
              <a:pathLst>
                <a:path h="209873" w="591355">
                  <a:moveTo>
                    <a:pt x="104936" y="0"/>
                  </a:moveTo>
                  <a:lnTo>
                    <a:pt x="486419" y="0"/>
                  </a:lnTo>
                  <a:cubicBezTo>
                    <a:pt x="544374" y="0"/>
                    <a:pt x="591355" y="46982"/>
                    <a:pt x="591355" y="104936"/>
                  </a:cubicBezTo>
                  <a:lnTo>
                    <a:pt x="591355" y="104936"/>
                  </a:lnTo>
                  <a:cubicBezTo>
                    <a:pt x="591355" y="132767"/>
                    <a:pt x="580300" y="159458"/>
                    <a:pt x="560620" y="179138"/>
                  </a:cubicBezTo>
                  <a:cubicBezTo>
                    <a:pt x="540941" y="198817"/>
                    <a:pt x="514250" y="209873"/>
                    <a:pt x="486419" y="209873"/>
                  </a:cubicBezTo>
                  <a:lnTo>
                    <a:pt x="104936" y="209873"/>
                  </a:lnTo>
                  <a:cubicBezTo>
                    <a:pt x="77106" y="209873"/>
                    <a:pt x="50415" y="198817"/>
                    <a:pt x="30735" y="179138"/>
                  </a:cubicBezTo>
                  <a:cubicBezTo>
                    <a:pt x="11056" y="159458"/>
                    <a:pt x="0" y="132767"/>
                    <a:pt x="0" y="104936"/>
                  </a:cubicBezTo>
                  <a:lnTo>
                    <a:pt x="0" y="104936"/>
                  </a:lnTo>
                  <a:cubicBezTo>
                    <a:pt x="0" y="77106"/>
                    <a:pt x="11056" y="50415"/>
                    <a:pt x="30735" y="30735"/>
                  </a:cubicBezTo>
                  <a:cubicBezTo>
                    <a:pt x="50415" y="11056"/>
                    <a:pt x="77106" y="0"/>
                    <a:pt x="104936" y="0"/>
                  </a:cubicBezTo>
                  <a:close/>
                </a:path>
              </a:pathLst>
            </a:custGeom>
            <a:solidFill>
              <a:srgbClr val="00BF63"/>
            </a:solidFill>
          </p:spPr>
        </p:sp>
        <p:sp>
          <p:nvSpPr>
            <p:cNvPr name="TextBox 12" id="12"/>
            <p:cNvSpPr txBox="true"/>
            <p:nvPr/>
          </p:nvSpPr>
          <p:spPr>
            <a:xfrm>
              <a:off x="0" y="-142875"/>
              <a:ext cx="591355" cy="352748"/>
            </a:xfrm>
            <a:prstGeom prst="rect">
              <a:avLst/>
            </a:prstGeom>
          </p:spPr>
          <p:txBody>
            <a:bodyPr anchor="ctr" rtlCol="false" tIns="50800" lIns="50800" bIns="50800" rIns="50800"/>
            <a:lstStyle/>
            <a:p>
              <a:pPr algn="ctr">
                <a:lnSpc>
                  <a:spcPts val="5179"/>
                </a:lnSpc>
              </a:pPr>
              <a:r>
                <a:rPr lang="en-US" sz="3699">
                  <a:solidFill>
                    <a:srgbClr val="000000"/>
                  </a:solidFill>
                  <a:latin typeface="Times New Roman"/>
                  <a:ea typeface="Times New Roman"/>
                  <a:cs typeface="Times New Roman"/>
                  <a:sym typeface="Times New Roman"/>
                </a:rPr>
                <a:t>MASTER</a:t>
              </a:r>
            </a:p>
          </p:txBody>
        </p:sp>
      </p:grpSp>
      <p:grpSp>
        <p:nvGrpSpPr>
          <p:cNvPr name="Group 13" id="13"/>
          <p:cNvGrpSpPr/>
          <p:nvPr/>
        </p:nvGrpSpPr>
        <p:grpSpPr>
          <a:xfrm rot="0">
            <a:off x="8696833" y="1608449"/>
            <a:ext cx="2245303" cy="796861"/>
            <a:chOff x="0" y="0"/>
            <a:chExt cx="591355" cy="209873"/>
          </a:xfrm>
        </p:grpSpPr>
        <p:sp>
          <p:nvSpPr>
            <p:cNvPr name="Freeform 14" id="14"/>
            <p:cNvSpPr/>
            <p:nvPr/>
          </p:nvSpPr>
          <p:spPr>
            <a:xfrm flipH="false" flipV="false" rot="0">
              <a:off x="0" y="0"/>
              <a:ext cx="591355" cy="209873"/>
            </a:xfrm>
            <a:custGeom>
              <a:avLst/>
              <a:gdLst/>
              <a:ahLst/>
              <a:cxnLst/>
              <a:rect r="r" b="b" t="t" l="l"/>
              <a:pathLst>
                <a:path h="209873" w="591355">
                  <a:moveTo>
                    <a:pt x="104936" y="0"/>
                  </a:moveTo>
                  <a:lnTo>
                    <a:pt x="486419" y="0"/>
                  </a:lnTo>
                  <a:cubicBezTo>
                    <a:pt x="544374" y="0"/>
                    <a:pt x="591355" y="46982"/>
                    <a:pt x="591355" y="104936"/>
                  </a:cubicBezTo>
                  <a:lnTo>
                    <a:pt x="591355" y="104936"/>
                  </a:lnTo>
                  <a:cubicBezTo>
                    <a:pt x="591355" y="132767"/>
                    <a:pt x="580300" y="159458"/>
                    <a:pt x="560620" y="179138"/>
                  </a:cubicBezTo>
                  <a:cubicBezTo>
                    <a:pt x="540941" y="198817"/>
                    <a:pt x="514250" y="209873"/>
                    <a:pt x="486419" y="209873"/>
                  </a:cubicBezTo>
                  <a:lnTo>
                    <a:pt x="104936" y="209873"/>
                  </a:lnTo>
                  <a:cubicBezTo>
                    <a:pt x="46982" y="209873"/>
                    <a:pt x="0" y="162891"/>
                    <a:pt x="0" y="104936"/>
                  </a:cubicBezTo>
                  <a:lnTo>
                    <a:pt x="0" y="104936"/>
                  </a:lnTo>
                  <a:cubicBezTo>
                    <a:pt x="0" y="46982"/>
                    <a:pt x="46982" y="0"/>
                    <a:pt x="104936" y="0"/>
                  </a:cubicBezTo>
                  <a:close/>
                </a:path>
              </a:pathLst>
            </a:custGeom>
            <a:solidFill>
              <a:srgbClr val="00BF63"/>
            </a:solidFill>
          </p:spPr>
        </p:sp>
        <p:sp>
          <p:nvSpPr>
            <p:cNvPr name="TextBox 15" id="15"/>
            <p:cNvSpPr txBox="true"/>
            <p:nvPr/>
          </p:nvSpPr>
          <p:spPr>
            <a:xfrm>
              <a:off x="0" y="-142875"/>
              <a:ext cx="591355" cy="352748"/>
            </a:xfrm>
            <a:prstGeom prst="rect">
              <a:avLst/>
            </a:prstGeom>
          </p:spPr>
          <p:txBody>
            <a:bodyPr anchor="ctr" rtlCol="false" tIns="50800" lIns="50800" bIns="50800" rIns="50800"/>
            <a:lstStyle/>
            <a:p>
              <a:pPr algn="ctr">
                <a:lnSpc>
                  <a:spcPts val="5179"/>
                </a:lnSpc>
              </a:pPr>
              <a:r>
                <a:rPr lang="en-US" sz="3699">
                  <a:solidFill>
                    <a:srgbClr val="000000"/>
                  </a:solidFill>
                  <a:latin typeface="Times New Roman"/>
                  <a:ea typeface="Times New Roman"/>
                  <a:cs typeface="Times New Roman"/>
                  <a:sym typeface="Times New Roman"/>
                </a:rPr>
                <a:t>FEAT</a:t>
              </a:r>
            </a:p>
          </p:txBody>
        </p:sp>
      </p:grpSp>
      <p:grpSp>
        <p:nvGrpSpPr>
          <p:cNvPr name="Group 16" id="16"/>
          <p:cNvGrpSpPr/>
          <p:nvPr/>
        </p:nvGrpSpPr>
        <p:grpSpPr>
          <a:xfrm rot="0">
            <a:off x="3273838" y="7166447"/>
            <a:ext cx="2245303" cy="796861"/>
            <a:chOff x="0" y="0"/>
            <a:chExt cx="591355" cy="209873"/>
          </a:xfrm>
        </p:grpSpPr>
        <p:sp>
          <p:nvSpPr>
            <p:cNvPr name="Freeform 17" id="17"/>
            <p:cNvSpPr/>
            <p:nvPr/>
          </p:nvSpPr>
          <p:spPr>
            <a:xfrm flipH="false" flipV="false" rot="0">
              <a:off x="0" y="0"/>
              <a:ext cx="591355" cy="209873"/>
            </a:xfrm>
            <a:custGeom>
              <a:avLst/>
              <a:gdLst/>
              <a:ahLst/>
              <a:cxnLst/>
              <a:rect r="r" b="b" t="t" l="l"/>
              <a:pathLst>
                <a:path h="209873" w="591355">
                  <a:moveTo>
                    <a:pt x="104936" y="0"/>
                  </a:moveTo>
                  <a:lnTo>
                    <a:pt x="486419" y="0"/>
                  </a:lnTo>
                  <a:cubicBezTo>
                    <a:pt x="544374" y="0"/>
                    <a:pt x="591355" y="46982"/>
                    <a:pt x="591355" y="104936"/>
                  </a:cubicBezTo>
                  <a:lnTo>
                    <a:pt x="591355" y="104936"/>
                  </a:lnTo>
                  <a:cubicBezTo>
                    <a:pt x="591355" y="132767"/>
                    <a:pt x="580300" y="159458"/>
                    <a:pt x="560620" y="179138"/>
                  </a:cubicBezTo>
                  <a:cubicBezTo>
                    <a:pt x="540941" y="198817"/>
                    <a:pt x="514250" y="209873"/>
                    <a:pt x="486419" y="209873"/>
                  </a:cubicBezTo>
                  <a:lnTo>
                    <a:pt x="104936" y="209873"/>
                  </a:lnTo>
                  <a:cubicBezTo>
                    <a:pt x="46982" y="209873"/>
                    <a:pt x="0" y="162891"/>
                    <a:pt x="0" y="104936"/>
                  </a:cubicBezTo>
                  <a:lnTo>
                    <a:pt x="0" y="104936"/>
                  </a:lnTo>
                  <a:cubicBezTo>
                    <a:pt x="0" y="46982"/>
                    <a:pt x="46982" y="0"/>
                    <a:pt x="104936" y="0"/>
                  </a:cubicBezTo>
                  <a:close/>
                </a:path>
              </a:pathLst>
            </a:custGeom>
            <a:solidFill>
              <a:srgbClr val="38B6FF"/>
            </a:solidFill>
          </p:spPr>
        </p:sp>
        <p:sp>
          <p:nvSpPr>
            <p:cNvPr name="TextBox 18" id="18"/>
            <p:cNvSpPr txBox="true"/>
            <p:nvPr/>
          </p:nvSpPr>
          <p:spPr>
            <a:xfrm>
              <a:off x="0" y="-142875"/>
              <a:ext cx="591355" cy="352748"/>
            </a:xfrm>
            <a:prstGeom prst="rect">
              <a:avLst/>
            </a:prstGeom>
          </p:spPr>
          <p:txBody>
            <a:bodyPr anchor="ctr" rtlCol="false" tIns="50800" lIns="50800" bIns="50800" rIns="50800"/>
            <a:lstStyle/>
            <a:p>
              <a:pPr algn="ctr">
                <a:lnSpc>
                  <a:spcPts val="5179"/>
                </a:lnSpc>
              </a:pPr>
              <a:r>
                <a:rPr lang="en-US" sz="3699">
                  <a:solidFill>
                    <a:srgbClr val="000000"/>
                  </a:solidFill>
                  <a:latin typeface="Times New Roman"/>
                  <a:ea typeface="Times New Roman"/>
                  <a:cs typeface="Times New Roman"/>
                  <a:sym typeface="Times New Roman"/>
                </a:rPr>
                <a:t>HEAD</a:t>
              </a:r>
            </a:p>
          </p:txBody>
        </p:sp>
      </p:grpSp>
      <p:grpSp>
        <p:nvGrpSpPr>
          <p:cNvPr name="Group 19" id="19"/>
          <p:cNvGrpSpPr/>
          <p:nvPr/>
        </p:nvGrpSpPr>
        <p:grpSpPr>
          <a:xfrm rot="0">
            <a:off x="6364776" y="9258300"/>
            <a:ext cx="5558448" cy="796861"/>
            <a:chOff x="0" y="0"/>
            <a:chExt cx="1463953" cy="209873"/>
          </a:xfrm>
        </p:grpSpPr>
        <p:sp>
          <p:nvSpPr>
            <p:cNvPr name="Freeform 20" id="20"/>
            <p:cNvSpPr/>
            <p:nvPr/>
          </p:nvSpPr>
          <p:spPr>
            <a:xfrm flipH="false" flipV="false" rot="0">
              <a:off x="0" y="0"/>
              <a:ext cx="1463953" cy="209873"/>
            </a:xfrm>
            <a:custGeom>
              <a:avLst/>
              <a:gdLst/>
              <a:ahLst/>
              <a:cxnLst/>
              <a:rect r="r" b="b" t="t" l="l"/>
              <a:pathLst>
                <a:path h="209873" w="1463953">
                  <a:moveTo>
                    <a:pt x="71034" y="0"/>
                  </a:moveTo>
                  <a:lnTo>
                    <a:pt x="1392920" y="0"/>
                  </a:lnTo>
                  <a:cubicBezTo>
                    <a:pt x="1432150" y="0"/>
                    <a:pt x="1463953" y="31803"/>
                    <a:pt x="1463953" y="71034"/>
                  </a:cubicBezTo>
                  <a:lnTo>
                    <a:pt x="1463953" y="138839"/>
                  </a:lnTo>
                  <a:cubicBezTo>
                    <a:pt x="1463953" y="178070"/>
                    <a:pt x="1432150" y="209873"/>
                    <a:pt x="1392920" y="209873"/>
                  </a:cubicBezTo>
                  <a:lnTo>
                    <a:pt x="71034" y="209873"/>
                  </a:lnTo>
                  <a:cubicBezTo>
                    <a:pt x="31803" y="209873"/>
                    <a:pt x="0" y="178070"/>
                    <a:pt x="0" y="138839"/>
                  </a:cubicBezTo>
                  <a:lnTo>
                    <a:pt x="0" y="71034"/>
                  </a:lnTo>
                  <a:cubicBezTo>
                    <a:pt x="0" y="31803"/>
                    <a:pt x="31803" y="0"/>
                    <a:pt x="71034" y="0"/>
                  </a:cubicBezTo>
                  <a:close/>
                </a:path>
              </a:pathLst>
            </a:custGeom>
            <a:solidFill>
              <a:srgbClr val="00BF63"/>
            </a:solidFill>
          </p:spPr>
        </p:sp>
        <p:sp>
          <p:nvSpPr>
            <p:cNvPr name="TextBox 21" id="21"/>
            <p:cNvSpPr txBox="true"/>
            <p:nvPr/>
          </p:nvSpPr>
          <p:spPr>
            <a:xfrm>
              <a:off x="0" y="-142875"/>
              <a:ext cx="1463953" cy="352748"/>
            </a:xfrm>
            <a:prstGeom prst="rect">
              <a:avLst/>
            </a:prstGeom>
          </p:spPr>
          <p:txBody>
            <a:bodyPr anchor="ctr" rtlCol="false" tIns="50800" lIns="50800" bIns="50800" rIns="50800"/>
            <a:lstStyle/>
            <a:p>
              <a:pPr algn="ctr">
                <a:lnSpc>
                  <a:spcPts val="5179"/>
                </a:lnSpc>
              </a:pPr>
              <a:r>
                <a:rPr lang="en-US" sz="3699">
                  <a:solidFill>
                    <a:srgbClr val="000000"/>
                  </a:solidFill>
                  <a:latin typeface="Times New Roman"/>
                  <a:ea typeface="Times New Roman"/>
                  <a:cs typeface="Times New Roman"/>
                  <a:sym typeface="Times New Roman"/>
                </a:rPr>
                <a:t>git switch</a:t>
              </a:r>
            </a:p>
          </p:txBody>
        </p:sp>
      </p:grpSp>
      <p:grpSp>
        <p:nvGrpSpPr>
          <p:cNvPr name="Group 22" id="22"/>
          <p:cNvGrpSpPr/>
          <p:nvPr/>
        </p:nvGrpSpPr>
        <p:grpSpPr>
          <a:xfrm rot="0">
            <a:off x="6041265" y="2405310"/>
            <a:ext cx="1350968" cy="1350968"/>
            <a:chOff x="0" y="0"/>
            <a:chExt cx="812800" cy="812800"/>
          </a:xfrm>
        </p:grpSpPr>
        <p:sp>
          <p:nvSpPr>
            <p:cNvPr name="Freeform 23" id="2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8B6FF"/>
            </a:solidFill>
          </p:spPr>
        </p:sp>
        <p:sp>
          <p:nvSpPr>
            <p:cNvPr name="TextBox 24" id="24"/>
            <p:cNvSpPr txBox="true"/>
            <p:nvPr/>
          </p:nvSpPr>
          <p:spPr>
            <a:xfrm>
              <a:off x="76200" y="0"/>
              <a:ext cx="660400" cy="736600"/>
            </a:xfrm>
            <a:prstGeom prst="rect">
              <a:avLst/>
            </a:prstGeom>
          </p:spPr>
          <p:txBody>
            <a:bodyPr anchor="ctr" rtlCol="false" tIns="50800" lIns="50800" bIns="50800" rIns="50800"/>
            <a:lstStyle/>
            <a:p>
              <a:pPr algn="ctr">
                <a:lnSpc>
                  <a:spcPts val="2659"/>
                </a:lnSpc>
                <a:spcBef>
                  <a:spcPct val="0"/>
                </a:spcBef>
              </a:pPr>
            </a:p>
          </p:txBody>
        </p:sp>
      </p:grpSp>
      <p:sp>
        <p:nvSpPr>
          <p:cNvPr name="AutoShape 25" id="25"/>
          <p:cNvSpPr/>
          <p:nvPr/>
        </p:nvSpPr>
        <p:spPr>
          <a:xfrm flipV="true">
            <a:off x="4396489" y="3080794"/>
            <a:ext cx="1644776" cy="2263830"/>
          </a:xfrm>
          <a:prstGeom prst="line">
            <a:avLst/>
          </a:prstGeom>
          <a:ln cap="flat" w="38100">
            <a:solidFill>
              <a:srgbClr val="000000"/>
            </a:solidFill>
            <a:prstDash val="sysDash"/>
            <a:headEnd type="none" len="sm" w="sm"/>
            <a:tailEnd type="none" len="sm" w="sm"/>
          </a:ln>
        </p:spPr>
      </p:sp>
      <p:grpSp>
        <p:nvGrpSpPr>
          <p:cNvPr name="Group 26" id="26"/>
          <p:cNvGrpSpPr/>
          <p:nvPr/>
        </p:nvGrpSpPr>
        <p:grpSpPr>
          <a:xfrm rot="0">
            <a:off x="9144000" y="2405310"/>
            <a:ext cx="1350968" cy="1350968"/>
            <a:chOff x="0" y="0"/>
            <a:chExt cx="812800" cy="812800"/>
          </a:xfrm>
        </p:grpSpPr>
        <p:sp>
          <p:nvSpPr>
            <p:cNvPr name="Freeform 27" id="2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8B6FF"/>
            </a:solidFill>
          </p:spPr>
        </p:sp>
        <p:sp>
          <p:nvSpPr>
            <p:cNvPr name="TextBox 28" id="28"/>
            <p:cNvSpPr txBox="true"/>
            <p:nvPr/>
          </p:nvSpPr>
          <p:spPr>
            <a:xfrm>
              <a:off x="76200" y="0"/>
              <a:ext cx="660400" cy="736600"/>
            </a:xfrm>
            <a:prstGeom prst="rect">
              <a:avLst/>
            </a:prstGeom>
          </p:spPr>
          <p:txBody>
            <a:bodyPr anchor="ctr" rtlCol="false" tIns="50800" lIns="50800" bIns="50800" rIns="50800"/>
            <a:lstStyle/>
            <a:p>
              <a:pPr algn="ctr">
                <a:lnSpc>
                  <a:spcPts val="2659"/>
                </a:lnSpc>
                <a:spcBef>
                  <a:spcPct val="0"/>
                </a:spcBef>
              </a:pPr>
            </a:p>
          </p:txBody>
        </p:sp>
      </p:grpSp>
      <p:sp>
        <p:nvSpPr>
          <p:cNvPr name="AutoShape 29" id="29"/>
          <p:cNvSpPr/>
          <p:nvPr/>
        </p:nvSpPr>
        <p:spPr>
          <a:xfrm flipH="true">
            <a:off x="7392233" y="3080794"/>
            <a:ext cx="1751767" cy="0"/>
          </a:xfrm>
          <a:prstGeom prst="line">
            <a:avLst/>
          </a:prstGeom>
          <a:ln cap="flat" w="38100">
            <a:solidFill>
              <a:srgbClr val="000000"/>
            </a:solidFill>
            <a:prstDash val="sysDash"/>
            <a:headEnd type="none" len="sm" w="sm"/>
            <a:tailEnd type="none" len="sm" w="sm"/>
          </a:ln>
        </p:spPr>
      </p:sp>
    </p:spTree>
  </p:cSld>
  <p:clrMapOvr>
    <a:masterClrMapping/>
  </p:clrMapOvr>
</p:sld>
</file>

<file path=ppt/slides/slide7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grpSp>
        <p:nvGrpSpPr>
          <p:cNvPr name="Group 3" id="3"/>
          <p:cNvGrpSpPr/>
          <p:nvPr/>
        </p:nvGrpSpPr>
        <p:grpSpPr>
          <a:xfrm rot="0">
            <a:off x="1028700" y="4669140"/>
            <a:ext cx="1350968" cy="1350968"/>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914D"/>
            </a:solidFill>
          </p:spPr>
        </p:sp>
        <p:sp>
          <p:nvSpPr>
            <p:cNvPr name="TextBox 5" id="5"/>
            <p:cNvSpPr txBox="true"/>
            <p:nvPr/>
          </p:nvSpPr>
          <p:spPr>
            <a:xfrm>
              <a:off x="76200" y="0"/>
              <a:ext cx="660400" cy="736600"/>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3721005" y="4669140"/>
            <a:ext cx="1350968" cy="1350968"/>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914D"/>
            </a:solidFill>
          </p:spPr>
        </p:sp>
        <p:sp>
          <p:nvSpPr>
            <p:cNvPr name="TextBox 8" id="8"/>
            <p:cNvSpPr txBox="true"/>
            <p:nvPr/>
          </p:nvSpPr>
          <p:spPr>
            <a:xfrm>
              <a:off x="76200" y="0"/>
              <a:ext cx="660400" cy="736600"/>
            </a:xfrm>
            <a:prstGeom prst="rect">
              <a:avLst/>
            </a:prstGeom>
          </p:spPr>
          <p:txBody>
            <a:bodyPr anchor="ctr" rtlCol="false" tIns="50800" lIns="50800" bIns="50800" rIns="50800"/>
            <a:lstStyle/>
            <a:p>
              <a:pPr algn="ctr">
                <a:lnSpc>
                  <a:spcPts val="2659"/>
                </a:lnSpc>
                <a:spcBef>
                  <a:spcPct val="0"/>
                </a:spcBef>
              </a:pPr>
            </a:p>
          </p:txBody>
        </p:sp>
      </p:grpSp>
      <p:sp>
        <p:nvSpPr>
          <p:cNvPr name="AutoShape 9" id="9"/>
          <p:cNvSpPr/>
          <p:nvPr/>
        </p:nvSpPr>
        <p:spPr>
          <a:xfrm>
            <a:off x="2379668" y="5344624"/>
            <a:ext cx="1341337" cy="0"/>
          </a:xfrm>
          <a:prstGeom prst="line">
            <a:avLst/>
          </a:prstGeom>
          <a:ln cap="flat" w="38100">
            <a:solidFill>
              <a:srgbClr val="000000"/>
            </a:solidFill>
            <a:prstDash val="sysDash"/>
            <a:headEnd type="none" len="sm" w="sm"/>
            <a:tailEnd type="none" len="sm" w="sm"/>
          </a:ln>
        </p:spPr>
      </p:sp>
      <p:grpSp>
        <p:nvGrpSpPr>
          <p:cNvPr name="Group 10" id="10"/>
          <p:cNvGrpSpPr/>
          <p:nvPr/>
        </p:nvGrpSpPr>
        <p:grpSpPr>
          <a:xfrm rot="0">
            <a:off x="6269582" y="6421822"/>
            <a:ext cx="2245303" cy="796861"/>
            <a:chOff x="0" y="0"/>
            <a:chExt cx="591355" cy="209873"/>
          </a:xfrm>
        </p:grpSpPr>
        <p:sp>
          <p:nvSpPr>
            <p:cNvPr name="Freeform 11" id="11"/>
            <p:cNvSpPr/>
            <p:nvPr/>
          </p:nvSpPr>
          <p:spPr>
            <a:xfrm flipH="false" flipV="false" rot="0">
              <a:off x="0" y="0"/>
              <a:ext cx="591355" cy="209873"/>
            </a:xfrm>
            <a:custGeom>
              <a:avLst/>
              <a:gdLst/>
              <a:ahLst/>
              <a:cxnLst/>
              <a:rect r="r" b="b" t="t" l="l"/>
              <a:pathLst>
                <a:path h="209873" w="591355">
                  <a:moveTo>
                    <a:pt x="104936" y="0"/>
                  </a:moveTo>
                  <a:lnTo>
                    <a:pt x="486419" y="0"/>
                  </a:lnTo>
                  <a:cubicBezTo>
                    <a:pt x="544374" y="0"/>
                    <a:pt x="591355" y="46982"/>
                    <a:pt x="591355" y="104936"/>
                  </a:cubicBezTo>
                  <a:lnTo>
                    <a:pt x="591355" y="104936"/>
                  </a:lnTo>
                  <a:cubicBezTo>
                    <a:pt x="591355" y="132767"/>
                    <a:pt x="580300" y="159458"/>
                    <a:pt x="560620" y="179138"/>
                  </a:cubicBezTo>
                  <a:cubicBezTo>
                    <a:pt x="540941" y="198817"/>
                    <a:pt x="514250" y="209873"/>
                    <a:pt x="486419" y="209873"/>
                  </a:cubicBezTo>
                  <a:lnTo>
                    <a:pt x="104936" y="209873"/>
                  </a:lnTo>
                  <a:cubicBezTo>
                    <a:pt x="77106" y="209873"/>
                    <a:pt x="50415" y="198817"/>
                    <a:pt x="30735" y="179138"/>
                  </a:cubicBezTo>
                  <a:cubicBezTo>
                    <a:pt x="11056" y="159458"/>
                    <a:pt x="0" y="132767"/>
                    <a:pt x="0" y="104936"/>
                  </a:cubicBezTo>
                  <a:lnTo>
                    <a:pt x="0" y="104936"/>
                  </a:lnTo>
                  <a:cubicBezTo>
                    <a:pt x="0" y="77106"/>
                    <a:pt x="11056" y="50415"/>
                    <a:pt x="30735" y="30735"/>
                  </a:cubicBezTo>
                  <a:cubicBezTo>
                    <a:pt x="50415" y="11056"/>
                    <a:pt x="77106" y="0"/>
                    <a:pt x="104936" y="0"/>
                  </a:cubicBezTo>
                  <a:close/>
                </a:path>
              </a:pathLst>
            </a:custGeom>
            <a:solidFill>
              <a:srgbClr val="00BF63"/>
            </a:solidFill>
          </p:spPr>
        </p:sp>
        <p:sp>
          <p:nvSpPr>
            <p:cNvPr name="TextBox 12" id="12"/>
            <p:cNvSpPr txBox="true"/>
            <p:nvPr/>
          </p:nvSpPr>
          <p:spPr>
            <a:xfrm>
              <a:off x="0" y="-142875"/>
              <a:ext cx="591355" cy="352748"/>
            </a:xfrm>
            <a:prstGeom prst="rect">
              <a:avLst/>
            </a:prstGeom>
          </p:spPr>
          <p:txBody>
            <a:bodyPr anchor="ctr" rtlCol="false" tIns="50800" lIns="50800" bIns="50800" rIns="50800"/>
            <a:lstStyle/>
            <a:p>
              <a:pPr algn="ctr">
                <a:lnSpc>
                  <a:spcPts val="5179"/>
                </a:lnSpc>
              </a:pPr>
              <a:r>
                <a:rPr lang="en-US" sz="3699">
                  <a:solidFill>
                    <a:srgbClr val="000000"/>
                  </a:solidFill>
                  <a:latin typeface="Times New Roman"/>
                  <a:ea typeface="Times New Roman"/>
                  <a:cs typeface="Times New Roman"/>
                  <a:sym typeface="Times New Roman"/>
                </a:rPr>
                <a:t>MASTER</a:t>
              </a:r>
            </a:p>
          </p:txBody>
        </p:sp>
      </p:grpSp>
      <p:grpSp>
        <p:nvGrpSpPr>
          <p:cNvPr name="Group 13" id="13"/>
          <p:cNvGrpSpPr/>
          <p:nvPr/>
        </p:nvGrpSpPr>
        <p:grpSpPr>
          <a:xfrm rot="0">
            <a:off x="8696833" y="1601870"/>
            <a:ext cx="2245303" cy="796861"/>
            <a:chOff x="0" y="0"/>
            <a:chExt cx="591355" cy="209873"/>
          </a:xfrm>
        </p:grpSpPr>
        <p:sp>
          <p:nvSpPr>
            <p:cNvPr name="Freeform 14" id="14"/>
            <p:cNvSpPr/>
            <p:nvPr/>
          </p:nvSpPr>
          <p:spPr>
            <a:xfrm flipH="false" flipV="false" rot="0">
              <a:off x="0" y="0"/>
              <a:ext cx="591355" cy="209873"/>
            </a:xfrm>
            <a:custGeom>
              <a:avLst/>
              <a:gdLst/>
              <a:ahLst/>
              <a:cxnLst/>
              <a:rect r="r" b="b" t="t" l="l"/>
              <a:pathLst>
                <a:path h="209873" w="591355">
                  <a:moveTo>
                    <a:pt x="104936" y="0"/>
                  </a:moveTo>
                  <a:lnTo>
                    <a:pt x="486419" y="0"/>
                  </a:lnTo>
                  <a:cubicBezTo>
                    <a:pt x="544374" y="0"/>
                    <a:pt x="591355" y="46982"/>
                    <a:pt x="591355" y="104936"/>
                  </a:cubicBezTo>
                  <a:lnTo>
                    <a:pt x="591355" y="104936"/>
                  </a:lnTo>
                  <a:cubicBezTo>
                    <a:pt x="591355" y="132767"/>
                    <a:pt x="580300" y="159458"/>
                    <a:pt x="560620" y="179138"/>
                  </a:cubicBezTo>
                  <a:cubicBezTo>
                    <a:pt x="540941" y="198817"/>
                    <a:pt x="514250" y="209873"/>
                    <a:pt x="486419" y="209873"/>
                  </a:cubicBezTo>
                  <a:lnTo>
                    <a:pt x="104936" y="209873"/>
                  </a:lnTo>
                  <a:cubicBezTo>
                    <a:pt x="46982" y="209873"/>
                    <a:pt x="0" y="162891"/>
                    <a:pt x="0" y="104936"/>
                  </a:cubicBezTo>
                  <a:lnTo>
                    <a:pt x="0" y="104936"/>
                  </a:lnTo>
                  <a:cubicBezTo>
                    <a:pt x="0" y="46982"/>
                    <a:pt x="46982" y="0"/>
                    <a:pt x="104936" y="0"/>
                  </a:cubicBezTo>
                  <a:close/>
                </a:path>
              </a:pathLst>
            </a:custGeom>
            <a:solidFill>
              <a:srgbClr val="00BF63"/>
            </a:solidFill>
          </p:spPr>
        </p:sp>
        <p:sp>
          <p:nvSpPr>
            <p:cNvPr name="TextBox 15" id="15"/>
            <p:cNvSpPr txBox="true"/>
            <p:nvPr/>
          </p:nvSpPr>
          <p:spPr>
            <a:xfrm>
              <a:off x="0" y="-142875"/>
              <a:ext cx="591355" cy="352748"/>
            </a:xfrm>
            <a:prstGeom prst="rect">
              <a:avLst/>
            </a:prstGeom>
          </p:spPr>
          <p:txBody>
            <a:bodyPr anchor="ctr" rtlCol="false" tIns="50800" lIns="50800" bIns="50800" rIns="50800"/>
            <a:lstStyle/>
            <a:p>
              <a:pPr algn="ctr">
                <a:lnSpc>
                  <a:spcPts val="5179"/>
                </a:lnSpc>
              </a:pPr>
              <a:r>
                <a:rPr lang="en-US" sz="3699">
                  <a:solidFill>
                    <a:srgbClr val="000000"/>
                  </a:solidFill>
                  <a:latin typeface="Times New Roman"/>
                  <a:ea typeface="Times New Roman"/>
                  <a:cs typeface="Times New Roman"/>
                  <a:sym typeface="Times New Roman"/>
                </a:rPr>
                <a:t>FEAT</a:t>
              </a:r>
            </a:p>
          </p:txBody>
        </p:sp>
      </p:grpSp>
      <p:grpSp>
        <p:nvGrpSpPr>
          <p:cNvPr name="Group 16" id="16"/>
          <p:cNvGrpSpPr/>
          <p:nvPr/>
        </p:nvGrpSpPr>
        <p:grpSpPr>
          <a:xfrm rot="0">
            <a:off x="6269582" y="7396712"/>
            <a:ext cx="2245303" cy="796861"/>
            <a:chOff x="0" y="0"/>
            <a:chExt cx="591355" cy="209873"/>
          </a:xfrm>
        </p:grpSpPr>
        <p:sp>
          <p:nvSpPr>
            <p:cNvPr name="Freeform 17" id="17"/>
            <p:cNvSpPr/>
            <p:nvPr/>
          </p:nvSpPr>
          <p:spPr>
            <a:xfrm flipH="false" flipV="false" rot="0">
              <a:off x="0" y="0"/>
              <a:ext cx="591355" cy="209873"/>
            </a:xfrm>
            <a:custGeom>
              <a:avLst/>
              <a:gdLst/>
              <a:ahLst/>
              <a:cxnLst/>
              <a:rect r="r" b="b" t="t" l="l"/>
              <a:pathLst>
                <a:path h="209873" w="591355">
                  <a:moveTo>
                    <a:pt x="104936" y="0"/>
                  </a:moveTo>
                  <a:lnTo>
                    <a:pt x="486419" y="0"/>
                  </a:lnTo>
                  <a:cubicBezTo>
                    <a:pt x="544374" y="0"/>
                    <a:pt x="591355" y="46982"/>
                    <a:pt x="591355" y="104936"/>
                  </a:cubicBezTo>
                  <a:lnTo>
                    <a:pt x="591355" y="104936"/>
                  </a:lnTo>
                  <a:cubicBezTo>
                    <a:pt x="591355" y="132767"/>
                    <a:pt x="580300" y="159458"/>
                    <a:pt x="560620" y="179138"/>
                  </a:cubicBezTo>
                  <a:cubicBezTo>
                    <a:pt x="540941" y="198817"/>
                    <a:pt x="514250" y="209873"/>
                    <a:pt x="486419" y="209873"/>
                  </a:cubicBezTo>
                  <a:lnTo>
                    <a:pt x="104936" y="209873"/>
                  </a:lnTo>
                  <a:cubicBezTo>
                    <a:pt x="46982" y="209873"/>
                    <a:pt x="0" y="162891"/>
                    <a:pt x="0" y="104936"/>
                  </a:cubicBezTo>
                  <a:lnTo>
                    <a:pt x="0" y="104936"/>
                  </a:lnTo>
                  <a:cubicBezTo>
                    <a:pt x="0" y="46982"/>
                    <a:pt x="46982" y="0"/>
                    <a:pt x="104936" y="0"/>
                  </a:cubicBezTo>
                  <a:close/>
                </a:path>
              </a:pathLst>
            </a:custGeom>
            <a:solidFill>
              <a:srgbClr val="38B6FF"/>
            </a:solidFill>
          </p:spPr>
        </p:sp>
        <p:sp>
          <p:nvSpPr>
            <p:cNvPr name="TextBox 18" id="18"/>
            <p:cNvSpPr txBox="true"/>
            <p:nvPr/>
          </p:nvSpPr>
          <p:spPr>
            <a:xfrm>
              <a:off x="0" y="-142875"/>
              <a:ext cx="591355" cy="352748"/>
            </a:xfrm>
            <a:prstGeom prst="rect">
              <a:avLst/>
            </a:prstGeom>
          </p:spPr>
          <p:txBody>
            <a:bodyPr anchor="ctr" rtlCol="false" tIns="50800" lIns="50800" bIns="50800" rIns="50800"/>
            <a:lstStyle/>
            <a:p>
              <a:pPr algn="ctr">
                <a:lnSpc>
                  <a:spcPts val="5179"/>
                </a:lnSpc>
              </a:pPr>
              <a:r>
                <a:rPr lang="en-US" sz="3699">
                  <a:solidFill>
                    <a:srgbClr val="000000"/>
                  </a:solidFill>
                  <a:latin typeface="Times New Roman"/>
                  <a:ea typeface="Times New Roman"/>
                  <a:cs typeface="Times New Roman"/>
                  <a:sym typeface="Times New Roman"/>
                </a:rPr>
                <a:t>HEAD</a:t>
              </a:r>
            </a:p>
          </p:txBody>
        </p:sp>
      </p:grpSp>
      <p:grpSp>
        <p:nvGrpSpPr>
          <p:cNvPr name="Group 19" id="19"/>
          <p:cNvGrpSpPr/>
          <p:nvPr/>
        </p:nvGrpSpPr>
        <p:grpSpPr>
          <a:xfrm rot="0">
            <a:off x="6364776" y="9258300"/>
            <a:ext cx="5558448" cy="796861"/>
            <a:chOff x="0" y="0"/>
            <a:chExt cx="1463953" cy="209873"/>
          </a:xfrm>
        </p:grpSpPr>
        <p:sp>
          <p:nvSpPr>
            <p:cNvPr name="Freeform 20" id="20"/>
            <p:cNvSpPr/>
            <p:nvPr/>
          </p:nvSpPr>
          <p:spPr>
            <a:xfrm flipH="false" flipV="false" rot="0">
              <a:off x="0" y="0"/>
              <a:ext cx="1463953" cy="209873"/>
            </a:xfrm>
            <a:custGeom>
              <a:avLst/>
              <a:gdLst/>
              <a:ahLst/>
              <a:cxnLst/>
              <a:rect r="r" b="b" t="t" l="l"/>
              <a:pathLst>
                <a:path h="209873" w="1463953">
                  <a:moveTo>
                    <a:pt x="71034" y="0"/>
                  </a:moveTo>
                  <a:lnTo>
                    <a:pt x="1392920" y="0"/>
                  </a:lnTo>
                  <a:cubicBezTo>
                    <a:pt x="1432150" y="0"/>
                    <a:pt x="1463953" y="31803"/>
                    <a:pt x="1463953" y="71034"/>
                  </a:cubicBezTo>
                  <a:lnTo>
                    <a:pt x="1463953" y="138839"/>
                  </a:lnTo>
                  <a:cubicBezTo>
                    <a:pt x="1463953" y="178070"/>
                    <a:pt x="1432150" y="209873"/>
                    <a:pt x="1392920" y="209873"/>
                  </a:cubicBezTo>
                  <a:lnTo>
                    <a:pt x="71034" y="209873"/>
                  </a:lnTo>
                  <a:cubicBezTo>
                    <a:pt x="31803" y="209873"/>
                    <a:pt x="0" y="178070"/>
                    <a:pt x="0" y="138839"/>
                  </a:cubicBezTo>
                  <a:lnTo>
                    <a:pt x="0" y="71034"/>
                  </a:lnTo>
                  <a:cubicBezTo>
                    <a:pt x="0" y="31803"/>
                    <a:pt x="31803" y="0"/>
                    <a:pt x="71034" y="0"/>
                  </a:cubicBezTo>
                  <a:close/>
                </a:path>
              </a:pathLst>
            </a:custGeom>
            <a:solidFill>
              <a:srgbClr val="00BF63"/>
            </a:solidFill>
          </p:spPr>
        </p:sp>
        <p:sp>
          <p:nvSpPr>
            <p:cNvPr name="TextBox 21" id="21"/>
            <p:cNvSpPr txBox="true"/>
            <p:nvPr/>
          </p:nvSpPr>
          <p:spPr>
            <a:xfrm>
              <a:off x="0" y="-142875"/>
              <a:ext cx="1463953" cy="352748"/>
            </a:xfrm>
            <a:prstGeom prst="rect">
              <a:avLst/>
            </a:prstGeom>
          </p:spPr>
          <p:txBody>
            <a:bodyPr anchor="ctr" rtlCol="false" tIns="50800" lIns="50800" bIns="50800" rIns="50800"/>
            <a:lstStyle/>
            <a:p>
              <a:pPr algn="ctr">
                <a:lnSpc>
                  <a:spcPts val="5179"/>
                </a:lnSpc>
              </a:pPr>
              <a:r>
                <a:rPr lang="en-US" sz="3699">
                  <a:solidFill>
                    <a:srgbClr val="000000"/>
                  </a:solidFill>
                  <a:latin typeface="Times New Roman"/>
                  <a:ea typeface="Times New Roman"/>
                  <a:cs typeface="Times New Roman"/>
                  <a:sym typeface="Times New Roman"/>
                </a:rPr>
                <a:t>git commit</a:t>
              </a:r>
            </a:p>
          </p:txBody>
        </p:sp>
      </p:grpSp>
      <p:grpSp>
        <p:nvGrpSpPr>
          <p:cNvPr name="Group 22" id="22"/>
          <p:cNvGrpSpPr/>
          <p:nvPr/>
        </p:nvGrpSpPr>
        <p:grpSpPr>
          <a:xfrm rot="0">
            <a:off x="6041265" y="2405310"/>
            <a:ext cx="1350968" cy="1350968"/>
            <a:chOff x="0" y="0"/>
            <a:chExt cx="812800" cy="812800"/>
          </a:xfrm>
        </p:grpSpPr>
        <p:sp>
          <p:nvSpPr>
            <p:cNvPr name="Freeform 23" id="2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8B6FF"/>
            </a:solidFill>
          </p:spPr>
        </p:sp>
        <p:sp>
          <p:nvSpPr>
            <p:cNvPr name="TextBox 24" id="24"/>
            <p:cNvSpPr txBox="true"/>
            <p:nvPr/>
          </p:nvSpPr>
          <p:spPr>
            <a:xfrm>
              <a:off x="76200" y="0"/>
              <a:ext cx="660400" cy="736600"/>
            </a:xfrm>
            <a:prstGeom prst="rect">
              <a:avLst/>
            </a:prstGeom>
          </p:spPr>
          <p:txBody>
            <a:bodyPr anchor="ctr" rtlCol="false" tIns="50800" lIns="50800" bIns="50800" rIns="50800"/>
            <a:lstStyle/>
            <a:p>
              <a:pPr algn="ctr">
                <a:lnSpc>
                  <a:spcPts val="2659"/>
                </a:lnSpc>
                <a:spcBef>
                  <a:spcPct val="0"/>
                </a:spcBef>
              </a:pPr>
            </a:p>
          </p:txBody>
        </p:sp>
      </p:grpSp>
      <p:sp>
        <p:nvSpPr>
          <p:cNvPr name="AutoShape 25" id="25"/>
          <p:cNvSpPr/>
          <p:nvPr/>
        </p:nvSpPr>
        <p:spPr>
          <a:xfrm flipV="true">
            <a:off x="4396489" y="3080794"/>
            <a:ext cx="1644776" cy="2263830"/>
          </a:xfrm>
          <a:prstGeom prst="line">
            <a:avLst/>
          </a:prstGeom>
          <a:ln cap="flat" w="38100">
            <a:solidFill>
              <a:srgbClr val="000000"/>
            </a:solidFill>
            <a:prstDash val="sysDash"/>
            <a:headEnd type="none" len="sm" w="sm"/>
            <a:tailEnd type="none" len="sm" w="sm"/>
          </a:ln>
        </p:spPr>
      </p:sp>
      <p:grpSp>
        <p:nvGrpSpPr>
          <p:cNvPr name="Group 26" id="26"/>
          <p:cNvGrpSpPr/>
          <p:nvPr/>
        </p:nvGrpSpPr>
        <p:grpSpPr>
          <a:xfrm rot="0">
            <a:off x="9144000" y="2405310"/>
            <a:ext cx="1350968" cy="1350968"/>
            <a:chOff x="0" y="0"/>
            <a:chExt cx="812800" cy="812800"/>
          </a:xfrm>
        </p:grpSpPr>
        <p:sp>
          <p:nvSpPr>
            <p:cNvPr name="Freeform 27" id="2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8B6FF"/>
            </a:solidFill>
          </p:spPr>
        </p:sp>
        <p:sp>
          <p:nvSpPr>
            <p:cNvPr name="TextBox 28" id="28"/>
            <p:cNvSpPr txBox="true"/>
            <p:nvPr/>
          </p:nvSpPr>
          <p:spPr>
            <a:xfrm>
              <a:off x="76200" y="0"/>
              <a:ext cx="660400" cy="736600"/>
            </a:xfrm>
            <a:prstGeom prst="rect">
              <a:avLst/>
            </a:prstGeom>
          </p:spPr>
          <p:txBody>
            <a:bodyPr anchor="ctr" rtlCol="false" tIns="50800" lIns="50800" bIns="50800" rIns="50800"/>
            <a:lstStyle/>
            <a:p>
              <a:pPr algn="ctr">
                <a:lnSpc>
                  <a:spcPts val="2659"/>
                </a:lnSpc>
                <a:spcBef>
                  <a:spcPct val="0"/>
                </a:spcBef>
              </a:pPr>
            </a:p>
          </p:txBody>
        </p:sp>
      </p:grpSp>
      <p:sp>
        <p:nvSpPr>
          <p:cNvPr name="AutoShape 29" id="29"/>
          <p:cNvSpPr/>
          <p:nvPr/>
        </p:nvSpPr>
        <p:spPr>
          <a:xfrm flipH="true">
            <a:off x="7392233" y="3080794"/>
            <a:ext cx="1751767" cy="0"/>
          </a:xfrm>
          <a:prstGeom prst="line">
            <a:avLst/>
          </a:prstGeom>
          <a:ln cap="flat" w="38100">
            <a:solidFill>
              <a:srgbClr val="000000"/>
            </a:solidFill>
            <a:prstDash val="sysDash"/>
            <a:headEnd type="none" len="sm" w="sm"/>
            <a:tailEnd type="none" len="sm" w="sm"/>
          </a:ln>
        </p:spPr>
      </p:sp>
      <p:grpSp>
        <p:nvGrpSpPr>
          <p:cNvPr name="Group 30" id="30"/>
          <p:cNvGrpSpPr/>
          <p:nvPr/>
        </p:nvGrpSpPr>
        <p:grpSpPr>
          <a:xfrm rot="0">
            <a:off x="6721249" y="4669140"/>
            <a:ext cx="1350968" cy="1350968"/>
            <a:chOff x="0" y="0"/>
            <a:chExt cx="812800" cy="812800"/>
          </a:xfrm>
        </p:grpSpPr>
        <p:sp>
          <p:nvSpPr>
            <p:cNvPr name="Freeform 31" id="3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914D"/>
            </a:solidFill>
          </p:spPr>
        </p:sp>
        <p:sp>
          <p:nvSpPr>
            <p:cNvPr name="TextBox 32" id="32"/>
            <p:cNvSpPr txBox="true"/>
            <p:nvPr/>
          </p:nvSpPr>
          <p:spPr>
            <a:xfrm>
              <a:off x="76200" y="0"/>
              <a:ext cx="660400" cy="736600"/>
            </a:xfrm>
            <a:prstGeom prst="rect">
              <a:avLst/>
            </a:prstGeom>
          </p:spPr>
          <p:txBody>
            <a:bodyPr anchor="ctr" rtlCol="false" tIns="50800" lIns="50800" bIns="50800" rIns="50800"/>
            <a:lstStyle/>
            <a:p>
              <a:pPr algn="ctr">
                <a:lnSpc>
                  <a:spcPts val="2659"/>
                </a:lnSpc>
                <a:spcBef>
                  <a:spcPct val="0"/>
                </a:spcBef>
              </a:pPr>
            </a:p>
          </p:txBody>
        </p:sp>
      </p:grpSp>
      <p:sp>
        <p:nvSpPr>
          <p:cNvPr name="AutoShape 33" id="33"/>
          <p:cNvSpPr/>
          <p:nvPr/>
        </p:nvSpPr>
        <p:spPr>
          <a:xfrm flipH="true">
            <a:off x="5071973" y="5344624"/>
            <a:ext cx="1649276" cy="0"/>
          </a:xfrm>
          <a:prstGeom prst="line">
            <a:avLst/>
          </a:prstGeom>
          <a:ln cap="flat" w="38100">
            <a:solidFill>
              <a:srgbClr val="000000"/>
            </a:solidFill>
            <a:prstDash val="sysDash"/>
            <a:headEnd type="none" len="sm" w="sm"/>
            <a:tailEnd type="none" len="sm" w="sm"/>
          </a:ln>
        </p:spPr>
      </p:sp>
    </p:spTree>
  </p:cSld>
  <p:clrMapOvr>
    <a:masterClrMapping/>
  </p:clrMapOvr>
</p:sld>
</file>

<file path=ppt/slides/slide7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grpSp>
        <p:nvGrpSpPr>
          <p:cNvPr name="Group 3" id="3"/>
          <p:cNvGrpSpPr/>
          <p:nvPr/>
        </p:nvGrpSpPr>
        <p:grpSpPr>
          <a:xfrm rot="0">
            <a:off x="1028700" y="4669140"/>
            <a:ext cx="1350968" cy="1350968"/>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914D"/>
            </a:solidFill>
          </p:spPr>
        </p:sp>
        <p:sp>
          <p:nvSpPr>
            <p:cNvPr name="TextBox 5" id="5"/>
            <p:cNvSpPr txBox="true"/>
            <p:nvPr/>
          </p:nvSpPr>
          <p:spPr>
            <a:xfrm>
              <a:off x="76200" y="0"/>
              <a:ext cx="660400" cy="736600"/>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4027778" y="4669140"/>
            <a:ext cx="1350968" cy="1350968"/>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914D"/>
            </a:solidFill>
          </p:spPr>
        </p:sp>
        <p:sp>
          <p:nvSpPr>
            <p:cNvPr name="TextBox 8" id="8"/>
            <p:cNvSpPr txBox="true"/>
            <p:nvPr/>
          </p:nvSpPr>
          <p:spPr>
            <a:xfrm>
              <a:off x="76200" y="0"/>
              <a:ext cx="660400" cy="736600"/>
            </a:xfrm>
            <a:prstGeom prst="rect">
              <a:avLst/>
            </a:prstGeom>
          </p:spPr>
          <p:txBody>
            <a:bodyPr anchor="ctr" rtlCol="false" tIns="50800" lIns="50800" bIns="50800" rIns="50800"/>
            <a:lstStyle/>
            <a:p>
              <a:pPr algn="ctr">
                <a:lnSpc>
                  <a:spcPts val="2659"/>
                </a:lnSpc>
                <a:spcBef>
                  <a:spcPct val="0"/>
                </a:spcBef>
              </a:pPr>
            </a:p>
          </p:txBody>
        </p:sp>
      </p:grpSp>
      <p:sp>
        <p:nvSpPr>
          <p:cNvPr name="AutoShape 9" id="9"/>
          <p:cNvSpPr/>
          <p:nvPr/>
        </p:nvSpPr>
        <p:spPr>
          <a:xfrm flipV="true">
            <a:off x="2379668" y="5344624"/>
            <a:ext cx="1648109" cy="0"/>
          </a:xfrm>
          <a:prstGeom prst="line">
            <a:avLst/>
          </a:prstGeom>
          <a:ln cap="flat" w="38100">
            <a:solidFill>
              <a:srgbClr val="000000"/>
            </a:solidFill>
            <a:prstDash val="sysDash"/>
            <a:headEnd type="none" len="sm" w="sm"/>
            <a:tailEnd type="none" len="sm" w="sm"/>
          </a:ln>
        </p:spPr>
      </p:sp>
      <p:grpSp>
        <p:nvGrpSpPr>
          <p:cNvPr name="Group 10" id="10"/>
          <p:cNvGrpSpPr/>
          <p:nvPr/>
        </p:nvGrpSpPr>
        <p:grpSpPr>
          <a:xfrm rot="0">
            <a:off x="9625299" y="6421822"/>
            <a:ext cx="2245303" cy="796861"/>
            <a:chOff x="0" y="0"/>
            <a:chExt cx="591355" cy="209873"/>
          </a:xfrm>
        </p:grpSpPr>
        <p:sp>
          <p:nvSpPr>
            <p:cNvPr name="Freeform 11" id="11"/>
            <p:cNvSpPr/>
            <p:nvPr/>
          </p:nvSpPr>
          <p:spPr>
            <a:xfrm flipH="false" flipV="false" rot="0">
              <a:off x="0" y="0"/>
              <a:ext cx="591355" cy="209873"/>
            </a:xfrm>
            <a:custGeom>
              <a:avLst/>
              <a:gdLst/>
              <a:ahLst/>
              <a:cxnLst/>
              <a:rect r="r" b="b" t="t" l="l"/>
              <a:pathLst>
                <a:path h="209873" w="591355">
                  <a:moveTo>
                    <a:pt x="104936" y="0"/>
                  </a:moveTo>
                  <a:lnTo>
                    <a:pt x="486419" y="0"/>
                  </a:lnTo>
                  <a:cubicBezTo>
                    <a:pt x="544374" y="0"/>
                    <a:pt x="591355" y="46982"/>
                    <a:pt x="591355" y="104936"/>
                  </a:cubicBezTo>
                  <a:lnTo>
                    <a:pt x="591355" y="104936"/>
                  </a:lnTo>
                  <a:cubicBezTo>
                    <a:pt x="591355" y="132767"/>
                    <a:pt x="580300" y="159458"/>
                    <a:pt x="560620" y="179138"/>
                  </a:cubicBezTo>
                  <a:cubicBezTo>
                    <a:pt x="540941" y="198817"/>
                    <a:pt x="514250" y="209873"/>
                    <a:pt x="486419" y="209873"/>
                  </a:cubicBezTo>
                  <a:lnTo>
                    <a:pt x="104936" y="209873"/>
                  </a:lnTo>
                  <a:cubicBezTo>
                    <a:pt x="77106" y="209873"/>
                    <a:pt x="50415" y="198817"/>
                    <a:pt x="30735" y="179138"/>
                  </a:cubicBezTo>
                  <a:cubicBezTo>
                    <a:pt x="11056" y="159458"/>
                    <a:pt x="0" y="132767"/>
                    <a:pt x="0" y="104936"/>
                  </a:cubicBezTo>
                  <a:lnTo>
                    <a:pt x="0" y="104936"/>
                  </a:lnTo>
                  <a:cubicBezTo>
                    <a:pt x="0" y="77106"/>
                    <a:pt x="11056" y="50415"/>
                    <a:pt x="30735" y="30735"/>
                  </a:cubicBezTo>
                  <a:cubicBezTo>
                    <a:pt x="50415" y="11056"/>
                    <a:pt x="77106" y="0"/>
                    <a:pt x="104936" y="0"/>
                  </a:cubicBezTo>
                  <a:close/>
                </a:path>
              </a:pathLst>
            </a:custGeom>
            <a:solidFill>
              <a:srgbClr val="00BF63"/>
            </a:solidFill>
          </p:spPr>
        </p:sp>
        <p:sp>
          <p:nvSpPr>
            <p:cNvPr name="TextBox 12" id="12"/>
            <p:cNvSpPr txBox="true"/>
            <p:nvPr/>
          </p:nvSpPr>
          <p:spPr>
            <a:xfrm>
              <a:off x="0" y="-142875"/>
              <a:ext cx="591355" cy="352748"/>
            </a:xfrm>
            <a:prstGeom prst="rect">
              <a:avLst/>
            </a:prstGeom>
          </p:spPr>
          <p:txBody>
            <a:bodyPr anchor="ctr" rtlCol="false" tIns="50800" lIns="50800" bIns="50800" rIns="50800"/>
            <a:lstStyle/>
            <a:p>
              <a:pPr algn="ctr">
                <a:lnSpc>
                  <a:spcPts val="5179"/>
                </a:lnSpc>
              </a:pPr>
              <a:r>
                <a:rPr lang="en-US" sz="3699">
                  <a:solidFill>
                    <a:srgbClr val="000000"/>
                  </a:solidFill>
                  <a:latin typeface="Times New Roman"/>
                  <a:ea typeface="Times New Roman"/>
                  <a:cs typeface="Times New Roman"/>
                  <a:sym typeface="Times New Roman"/>
                </a:rPr>
                <a:t>MASTER</a:t>
              </a:r>
            </a:p>
          </p:txBody>
        </p:sp>
      </p:grpSp>
      <p:grpSp>
        <p:nvGrpSpPr>
          <p:cNvPr name="Group 13" id="13"/>
          <p:cNvGrpSpPr/>
          <p:nvPr/>
        </p:nvGrpSpPr>
        <p:grpSpPr>
          <a:xfrm rot="0">
            <a:off x="8696833" y="1601870"/>
            <a:ext cx="2245303" cy="796861"/>
            <a:chOff x="0" y="0"/>
            <a:chExt cx="591355" cy="209873"/>
          </a:xfrm>
        </p:grpSpPr>
        <p:sp>
          <p:nvSpPr>
            <p:cNvPr name="Freeform 14" id="14"/>
            <p:cNvSpPr/>
            <p:nvPr/>
          </p:nvSpPr>
          <p:spPr>
            <a:xfrm flipH="false" flipV="false" rot="0">
              <a:off x="0" y="0"/>
              <a:ext cx="591355" cy="209873"/>
            </a:xfrm>
            <a:custGeom>
              <a:avLst/>
              <a:gdLst/>
              <a:ahLst/>
              <a:cxnLst/>
              <a:rect r="r" b="b" t="t" l="l"/>
              <a:pathLst>
                <a:path h="209873" w="591355">
                  <a:moveTo>
                    <a:pt x="104936" y="0"/>
                  </a:moveTo>
                  <a:lnTo>
                    <a:pt x="486419" y="0"/>
                  </a:lnTo>
                  <a:cubicBezTo>
                    <a:pt x="544374" y="0"/>
                    <a:pt x="591355" y="46982"/>
                    <a:pt x="591355" y="104936"/>
                  </a:cubicBezTo>
                  <a:lnTo>
                    <a:pt x="591355" y="104936"/>
                  </a:lnTo>
                  <a:cubicBezTo>
                    <a:pt x="591355" y="132767"/>
                    <a:pt x="580300" y="159458"/>
                    <a:pt x="560620" y="179138"/>
                  </a:cubicBezTo>
                  <a:cubicBezTo>
                    <a:pt x="540941" y="198817"/>
                    <a:pt x="514250" y="209873"/>
                    <a:pt x="486419" y="209873"/>
                  </a:cubicBezTo>
                  <a:lnTo>
                    <a:pt x="104936" y="209873"/>
                  </a:lnTo>
                  <a:cubicBezTo>
                    <a:pt x="46982" y="209873"/>
                    <a:pt x="0" y="162891"/>
                    <a:pt x="0" y="104936"/>
                  </a:cubicBezTo>
                  <a:lnTo>
                    <a:pt x="0" y="104936"/>
                  </a:lnTo>
                  <a:cubicBezTo>
                    <a:pt x="0" y="46982"/>
                    <a:pt x="46982" y="0"/>
                    <a:pt x="104936" y="0"/>
                  </a:cubicBezTo>
                  <a:close/>
                </a:path>
              </a:pathLst>
            </a:custGeom>
            <a:solidFill>
              <a:srgbClr val="00BF63"/>
            </a:solidFill>
          </p:spPr>
        </p:sp>
        <p:sp>
          <p:nvSpPr>
            <p:cNvPr name="TextBox 15" id="15"/>
            <p:cNvSpPr txBox="true"/>
            <p:nvPr/>
          </p:nvSpPr>
          <p:spPr>
            <a:xfrm>
              <a:off x="0" y="-142875"/>
              <a:ext cx="591355" cy="352748"/>
            </a:xfrm>
            <a:prstGeom prst="rect">
              <a:avLst/>
            </a:prstGeom>
          </p:spPr>
          <p:txBody>
            <a:bodyPr anchor="ctr" rtlCol="false" tIns="50800" lIns="50800" bIns="50800" rIns="50800"/>
            <a:lstStyle/>
            <a:p>
              <a:pPr algn="ctr">
                <a:lnSpc>
                  <a:spcPts val="5179"/>
                </a:lnSpc>
              </a:pPr>
              <a:r>
                <a:rPr lang="en-US" sz="3699">
                  <a:solidFill>
                    <a:srgbClr val="000000"/>
                  </a:solidFill>
                  <a:latin typeface="Times New Roman"/>
                  <a:ea typeface="Times New Roman"/>
                  <a:cs typeface="Times New Roman"/>
                  <a:sym typeface="Times New Roman"/>
                </a:rPr>
                <a:t>FEAT</a:t>
              </a:r>
            </a:p>
          </p:txBody>
        </p:sp>
      </p:grpSp>
      <p:grpSp>
        <p:nvGrpSpPr>
          <p:cNvPr name="Group 16" id="16"/>
          <p:cNvGrpSpPr/>
          <p:nvPr/>
        </p:nvGrpSpPr>
        <p:grpSpPr>
          <a:xfrm rot="0">
            <a:off x="9625299" y="7396712"/>
            <a:ext cx="2245303" cy="796861"/>
            <a:chOff x="0" y="0"/>
            <a:chExt cx="591355" cy="209873"/>
          </a:xfrm>
        </p:grpSpPr>
        <p:sp>
          <p:nvSpPr>
            <p:cNvPr name="Freeform 17" id="17"/>
            <p:cNvSpPr/>
            <p:nvPr/>
          </p:nvSpPr>
          <p:spPr>
            <a:xfrm flipH="false" flipV="false" rot="0">
              <a:off x="0" y="0"/>
              <a:ext cx="591355" cy="209873"/>
            </a:xfrm>
            <a:custGeom>
              <a:avLst/>
              <a:gdLst/>
              <a:ahLst/>
              <a:cxnLst/>
              <a:rect r="r" b="b" t="t" l="l"/>
              <a:pathLst>
                <a:path h="209873" w="591355">
                  <a:moveTo>
                    <a:pt x="104936" y="0"/>
                  </a:moveTo>
                  <a:lnTo>
                    <a:pt x="486419" y="0"/>
                  </a:lnTo>
                  <a:cubicBezTo>
                    <a:pt x="544374" y="0"/>
                    <a:pt x="591355" y="46982"/>
                    <a:pt x="591355" y="104936"/>
                  </a:cubicBezTo>
                  <a:lnTo>
                    <a:pt x="591355" y="104936"/>
                  </a:lnTo>
                  <a:cubicBezTo>
                    <a:pt x="591355" y="132767"/>
                    <a:pt x="580300" y="159458"/>
                    <a:pt x="560620" y="179138"/>
                  </a:cubicBezTo>
                  <a:cubicBezTo>
                    <a:pt x="540941" y="198817"/>
                    <a:pt x="514250" y="209873"/>
                    <a:pt x="486419" y="209873"/>
                  </a:cubicBezTo>
                  <a:lnTo>
                    <a:pt x="104936" y="209873"/>
                  </a:lnTo>
                  <a:cubicBezTo>
                    <a:pt x="46982" y="209873"/>
                    <a:pt x="0" y="162891"/>
                    <a:pt x="0" y="104936"/>
                  </a:cubicBezTo>
                  <a:lnTo>
                    <a:pt x="0" y="104936"/>
                  </a:lnTo>
                  <a:cubicBezTo>
                    <a:pt x="0" y="46982"/>
                    <a:pt x="46982" y="0"/>
                    <a:pt x="104936" y="0"/>
                  </a:cubicBezTo>
                  <a:close/>
                </a:path>
              </a:pathLst>
            </a:custGeom>
            <a:solidFill>
              <a:srgbClr val="38B6FF"/>
            </a:solidFill>
          </p:spPr>
        </p:sp>
        <p:sp>
          <p:nvSpPr>
            <p:cNvPr name="TextBox 18" id="18"/>
            <p:cNvSpPr txBox="true"/>
            <p:nvPr/>
          </p:nvSpPr>
          <p:spPr>
            <a:xfrm>
              <a:off x="0" y="-142875"/>
              <a:ext cx="591355" cy="352748"/>
            </a:xfrm>
            <a:prstGeom prst="rect">
              <a:avLst/>
            </a:prstGeom>
          </p:spPr>
          <p:txBody>
            <a:bodyPr anchor="ctr" rtlCol="false" tIns="50800" lIns="50800" bIns="50800" rIns="50800"/>
            <a:lstStyle/>
            <a:p>
              <a:pPr algn="ctr">
                <a:lnSpc>
                  <a:spcPts val="5179"/>
                </a:lnSpc>
              </a:pPr>
              <a:r>
                <a:rPr lang="en-US" sz="3699">
                  <a:solidFill>
                    <a:srgbClr val="000000"/>
                  </a:solidFill>
                  <a:latin typeface="Times New Roman"/>
                  <a:ea typeface="Times New Roman"/>
                  <a:cs typeface="Times New Roman"/>
                  <a:sym typeface="Times New Roman"/>
                </a:rPr>
                <a:t>HEAD</a:t>
              </a:r>
            </a:p>
          </p:txBody>
        </p:sp>
      </p:grpSp>
      <p:grpSp>
        <p:nvGrpSpPr>
          <p:cNvPr name="Group 19" id="19"/>
          <p:cNvGrpSpPr/>
          <p:nvPr/>
        </p:nvGrpSpPr>
        <p:grpSpPr>
          <a:xfrm rot="0">
            <a:off x="6364776" y="9258300"/>
            <a:ext cx="5558448" cy="796861"/>
            <a:chOff x="0" y="0"/>
            <a:chExt cx="1463953" cy="209873"/>
          </a:xfrm>
        </p:grpSpPr>
        <p:sp>
          <p:nvSpPr>
            <p:cNvPr name="Freeform 20" id="20"/>
            <p:cNvSpPr/>
            <p:nvPr/>
          </p:nvSpPr>
          <p:spPr>
            <a:xfrm flipH="false" flipV="false" rot="0">
              <a:off x="0" y="0"/>
              <a:ext cx="1463953" cy="209873"/>
            </a:xfrm>
            <a:custGeom>
              <a:avLst/>
              <a:gdLst/>
              <a:ahLst/>
              <a:cxnLst/>
              <a:rect r="r" b="b" t="t" l="l"/>
              <a:pathLst>
                <a:path h="209873" w="1463953">
                  <a:moveTo>
                    <a:pt x="71034" y="0"/>
                  </a:moveTo>
                  <a:lnTo>
                    <a:pt x="1392920" y="0"/>
                  </a:lnTo>
                  <a:cubicBezTo>
                    <a:pt x="1432150" y="0"/>
                    <a:pt x="1463953" y="31803"/>
                    <a:pt x="1463953" y="71034"/>
                  </a:cubicBezTo>
                  <a:lnTo>
                    <a:pt x="1463953" y="138839"/>
                  </a:lnTo>
                  <a:cubicBezTo>
                    <a:pt x="1463953" y="178070"/>
                    <a:pt x="1432150" y="209873"/>
                    <a:pt x="1392920" y="209873"/>
                  </a:cubicBezTo>
                  <a:lnTo>
                    <a:pt x="71034" y="209873"/>
                  </a:lnTo>
                  <a:cubicBezTo>
                    <a:pt x="31803" y="209873"/>
                    <a:pt x="0" y="178070"/>
                    <a:pt x="0" y="138839"/>
                  </a:cubicBezTo>
                  <a:lnTo>
                    <a:pt x="0" y="71034"/>
                  </a:lnTo>
                  <a:cubicBezTo>
                    <a:pt x="0" y="31803"/>
                    <a:pt x="31803" y="0"/>
                    <a:pt x="71034" y="0"/>
                  </a:cubicBezTo>
                  <a:close/>
                </a:path>
              </a:pathLst>
            </a:custGeom>
            <a:solidFill>
              <a:srgbClr val="00BF63"/>
            </a:solidFill>
          </p:spPr>
        </p:sp>
        <p:sp>
          <p:nvSpPr>
            <p:cNvPr name="TextBox 21" id="21"/>
            <p:cNvSpPr txBox="true"/>
            <p:nvPr/>
          </p:nvSpPr>
          <p:spPr>
            <a:xfrm>
              <a:off x="0" y="-142875"/>
              <a:ext cx="1463953" cy="352748"/>
            </a:xfrm>
            <a:prstGeom prst="rect">
              <a:avLst/>
            </a:prstGeom>
          </p:spPr>
          <p:txBody>
            <a:bodyPr anchor="ctr" rtlCol="false" tIns="50800" lIns="50800" bIns="50800" rIns="50800"/>
            <a:lstStyle/>
            <a:p>
              <a:pPr algn="ctr">
                <a:lnSpc>
                  <a:spcPts val="5179"/>
                </a:lnSpc>
              </a:pPr>
              <a:r>
                <a:rPr lang="en-US" sz="3699">
                  <a:solidFill>
                    <a:srgbClr val="000000"/>
                  </a:solidFill>
                  <a:latin typeface="Times New Roman"/>
                  <a:ea typeface="Times New Roman"/>
                  <a:cs typeface="Times New Roman"/>
                  <a:sym typeface="Times New Roman"/>
                </a:rPr>
                <a:t>git commit</a:t>
              </a:r>
            </a:p>
          </p:txBody>
        </p:sp>
      </p:grpSp>
      <p:grpSp>
        <p:nvGrpSpPr>
          <p:cNvPr name="Group 22" id="22"/>
          <p:cNvGrpSpPr/>
          <p:nvPr/>
        </p:nvGrpSpPr>
        <p:grpSpPr>
          <a:xfrm rot="0">
            <a:off x="6041265" y="2405310"/>
            <a:ext cx="1350968" cy="1350968"/>
            <a:chOff x="0" y="0"/>
            <a:chExt cx="812800" cy="812800"/>
          </a:xfrm>
        </p:grpSpPr>
        <p:sp>
          <p:nvSpPr>
            <p:cNvPr name="Freeform 23" id="2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8B6FF"/>
            </a:solidFill>
          </p:spPr>
        </p:sp>
        <p:sp>
          <p:nvSpPr>
            <p:cNvPr name="TextBox 24" id="24"/>
            <p:cNvSpPr txBox="true"/>
            <p:nvPr/>
          </p:nvSpPr>
          <p:spPr>
            <a:xfrm>
              <a:off x="76200" y="0"/>
              <a:ext cx="660400" cy="736600"/>
            </a:xfrm>
            <a:prstGeom prst="rect">
              <a:avLst/>
            </a:prstGeom>
          </p:spPr>
          <p:txBody>
            <a:bodyPr anchor="ctr" rtlCol="false" tIns="50800" lIns="50800" bIns="50800" rIns="50800"/>
            <a:lstStyle/>
            <a:p>
              <a:pPr algn="ctr">
                <a:lnSpc>
                  <a:spcPts val="2659"/>
                </a:lnSpc>
                <a:spcBef>
                  <a:spcPct val="0"/>
                </a:spcBef>
              </a:pPr>
            </a:p>
          </p:txBody>
        </p:sp>
      </p:grpSp>
      <p:sp>
        <p:nvSpPr>
          <p:cNvPr name="AutoShape 25" id="25"/>
          <p:cNvSpPr/>
          <p:nvPr/>
        </p:nvSpPr>
        <p:spPr>
          <a:xfrm flipV="true">
            <a:off x="4703262" y="3080794"/>
            <a:ext cx="1338004" cy="2062706"/>
          </a:xfrm>
          <a:prstGeom prst="line">
            <a:avLst/>
          </a:prstGeom>
          <a:ln cap="flat" w="38100">
            <a:solidFill>
              <a:srgbClr val="000000"/>
            </a:solidFill>
            <a:prstDash val="sysDash"/>
            <a:headEnd type="none" len="sm" w="sm"/>
            <a:tailEnd type="none" len="sm" w="sm"/>
          </a:ln>
        </p:spPr>
      </p:sp>
      <p:grpSp>
        <p:nvGrpSpPr>
          <p:cNvPr name="Group 26" id="26"/>
          <p:cNvGrpSpPr/>
          <p:nvPr/>
        </p:nvGrpSpPr>
        <p:grpSpPr>
          <a:xfrm rot="0">
            <a:off x="9144000" y="2405310"/>
            <a:ext cx="1350968" cy="1350968"/>
            <a:chOff x="0" y="0"/>
            <a:chExt cx="812800" cy="812800"/>
          </a:xfrm>
        </p:grpSpPr>
        <p:sp>
          <p:nvSpPr>
            <p:cNvPr name="Freeform 27" id="2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8B6FF"/>
            </a:solidFill>
          </p:spPr>
        </p:sp>
        <p:sp>
          <p:nvSpPr>
            <p:cNvPr name="TextBox 28" id="28"/>
            <p:cNvSpPr txBox="true"/>
            <p:nvPr/>
          </p:nvSpPr>
          <p:spPr>
            <a:xfrm>
              <a:off x="76200" y="0"/>
              <a:ext cx="660400" cy="736600"/>
            </a:xfrm>
            <a:prstGeom prst="rect">
              <a:avLst/>
            </a:prstGeom>
          </p:spPr>
          <p:txBody>
            <a:bodyPr anchor="ctr" rtlCol="false" tIns="50800" lIns="50800" bIns="50800" rIns="50800"/>
            <a:lstStyle/>
            <a:p>
              <a:pPr algn="ctr">
                <a:lnSpc>
                  <a:spcPts val="2659"/>
                </a:lnSpc>
                <a:spcBef>
                  <a:spcPct val="0"/>
                </a:spcBef>
              </a:pPr>
            </a:p>
          </p:txBody>
        </p:sp>
      </p:grpSp>
      <p:sp>
        <p:nvSpPr>
          <p:cNvPr name="AutoShape 29" id="29"/>
          <p:cNvSpPr/>
          <p:nvPr/>
        </p:nvSpPr>
        <p:spPr>
          <a:xfrm flipH="true">
            <a:off x="7392233" y="3080794"/>
            <a:ext cx="1751767" cy="0"/>
          </a:xfrm>
          <a:prstGeom prst="line">
            <a:avLst/>
          </a:prstGeom>
          <a:ln cap="flat" w="38100">
            <a:solidFill>
              <a:srgbClr val="000000"/>
            </a:solidFill>
            <a:prstDash val="sysDash"/>
            <a:headEnd type="none" len="sm" w="sm"/>
            <a:tailEnd type="none" len="sm" w="sm"/>
          </a:ln>
        </p:spPr>
      </p:sp>
      <p:grpSp>
        <p:nvGrpSpPr>
          <p:cNvPr name="Group 30" id="30"/>
          <p:cNvGrpSpPr/>
          <p:nvPr/>
        </p:nvGrpSpPr>
        <p:grpSpPr>
          <a:xfrm rot="0">
            <a:off x="6721249" y="4669140"/>
            <a:ext cx="1350968" cy="1350968"/>
            <a:chOff x="0" y="0"/>
            <a:chExt cx="812800" cy="812800"/>
          </a:xfrm>
        </p:grpSpPr>
        <p:sp>
          <p:nvSpPr>
            <p:cNvPr name="Freeform 31" id="3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914D"/>
            </a:solidFill>
          </p:spPr>
        </p:sp>
        <p:sp>
          <p:nvSpPr>
            <p:cNvPr name="TextBox 32" id="32"/>
            <p:cNvSpPr txBox="true"/>
            <p:nvPr/>
          </p:nvSpPr>
          <p:spPr>
            <a:xfrm>
              <a:off x="76200" y="0"/>
              <a:ext cx="660400" cy="736600"/>
            </a:xfrm>
            <a:prstGeom prst="rect">
              <a:avLst/>
            </a:prstGeom>
          </p:spPr>
          <p:txBody>
            <a:bodyPr anchor="ctr" rtlCol="false" tIns="50800" lIns="50800" bIns="50800" rIns="50800"/>
            <a:lstStyle/>
            <a:p>
              <a:pPr algn="ctr">
                <a:lnSpc>
                  <a:spcPts val="2659"/>
                </a:lnSpc>
                <a:spcBef>
                  <a:spcPct val="0"/>
                </a:spcBef>
              </a:pPr>
            </a:p>
          </p:txBody>
        </p:sp>
      </p:grpSp>
      <p:sp>
        <p:nvSpPr>
          <p:cNvPr name="AutoShape 33" id="33"/>
          <p:cNvSpPr/>
          <p:nvPr/>
        </p:nvSpPr>
        <p:spPr>
          <a:xfrm flipH="true" flipV="true">
            <a:off x="5378746" y="5344624"/>
            <a:ext cx="1342503" cy="0"/>
          </a:xfrm>
          <a:prstGeom prst="line">
            <a:avLst/>
          </a:prstGeom>
          <a:ln cap="flat" w="38100">
            <a:solidFill>
              <a:srgbClr val="000000"/>
            </a:solidFill>
            <a:prstDash val="sysDash"/>
            <a:headEnd type="none" len="sm" w="sm"/>
            <a:tailEnd type="none" len="sm" w="sm"/>
          </a:ln>
        </p:spPr>
      </p:sp>
      <p:sp>
        <p:nvSpPr>
          <p:cNvPr name="AutoShape 34" id="34"/>
          <p:cNvSpPr/>
          <p:nvPr/>
        </p:nvSpPr>
        <p:spPr>
          <a:xfrm flipV="true">
            <a:off x="8072217" y="5344624"/>
            <a:ext cx="2000250" cy="0"/>
          </a:xfrm>
          <a:prstGeom prst="line">
            <a:avLst/>
          </a:prstGeom>
          <a:ln cap="flat" w="38100">
            <a:solidFill>
              <a:srgbClr val="000000"/>
            </a:solidFill>
            <a:prstDash val="sysDash"/>
            <a:headEnd type="none" len="sm" w="sm"/>
            <a:tailEnd type="none" len="sm" w="sm"/>
          </a:ln>
        </p:spPr>
      </p:sp>
      <p:grpSp>
        <p:nvGrpSpPr>
          <p:cNvPr name="Group 35" id="35"/>
          <p:cNvGrpSpPr/>
          <p:nvPr/>
        </p:nvGrpSpPr>
        <p:grpSpPr>
          <a:xfrm rot="0">
            <a:off x="10072467" y="4669140"/>
            <a:ext cx="1350968" cy="1350968"/>
            <a:chOff x="0" y="0"/>
            <a:chExt cx="812800" cy="812800"/>
          </a:xfrm>
        </p:grpSpPr>
        <p:sp>
          <p:nvSpPr>
            <p:cNvPr name="Freeform 36" id="3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914D"/>
            </a:solidFill>
          </p:spPr>
        </p:sp>
        <p:sp>
          <p:nvSpPr>
            <p:cNvPr name="TextBox 37" id="37"/>
            <p:cNvSpPr txBox="true"/>
            <p:nvPr/>
          </p:nvSpPr>
          <p:spPr>
            <a:xfrm>
              <a:off x="76200" y="0"/>
              <a:ext cx="660400" cy="736600"/>
            </a:xfrm>
            <a:prstGeom prst="rect">
              <a:avLst/>
            </a:prstGeom>
          </p:spPr>
          <p:txBody>
            <a:bodyPr anchor="ctr" rtlCol="false" tIns="50800" lIns="50800" bIns="50800" rIns="50800"/>
            <a:lstStyle/>
            <a:p>
              <a:pPr algn="ctr">
                <a:lnSpc>
                  <a:spcPts val="2659"/>
                </a:lnSpc>
                <a:spcBef>
                  <a:spcPct val="0"/>
                </a:spcBef>
              </a:pPr>
            </a:p>
          </p:txBody>
        </p:sp>
      </p:grpSp>
    </p:spTree>
  </p:cSld>
  <p:clrMapOvr>
    <a:masterClrMapping/>
  </p:clrMapOvr>
</p:sld>
</file>

<file path=ppt/slides/slide7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38888" r="0" b="-38888"/>
            </a:stretch>
          </a:blipFill>
        </p:spPr>
      </p:sp>
      <p:grpSp>
        <p:nvGrpSpPr>
          <p:cNvPr name="Group 3" id="3"/>
          <p:cNvGrpSpPr/>
          <p:nvPr/>
        </p:nvGrpSpPr>
        <p:grpSpPr>
          <a:xfrm rot="0">
            <a:off x="1009934" y="4669140"/>
            <a:ext cx="1350968" cy="1350968"/>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914D"/>
            </a:solidFill>
          </p:spPr>
        </p:sp>
        <p:sp>
          <p:nvSpPr>
            <p:cNvPr name="TextBox 5" id="5"/>
            <p:cNvSpPr txBox="true"/>
            <p:nvPr/>
          </p:nvSpPr>
          <p:spPr>
            <a:xfrm>
              <a:off x="76200" y="0"/>
              <a:ext cx="660400" cy="736600"/>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4027778" y="4669140"/>
            <a:ext cx="1350968" cy="1350968"/>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914D"/>
            </a:solidFill>
          </p:spPr>
        </p:sp>
        <p:sp>
          <p:nvSpPr>
            <p:cNvPr name="TextBox 8" id="8"/>
            <p:cNvSpPr txBox="true"/>
            <p:nvPr/>
          </p:nvSpPr>
          <p:spPr>
            <a:xfrm>
              <a:off x="76200" y="0"/>
              <a:ext cx="660400" cy="736600"/>
            </a:xfrm>
            <a:prstGeom prst="rect">
              <a:avLst/>
            </a:prstGeom>
          </p:spPr>
          <p:txBody>
            <a:bodyPr anchor="ctr" rtlCol="false" tIns="50800" lIns="50800" bIns="50800" rIns="50800"/>
            <a:lstStyle/>
            <a:p>
              <a:pPr algn="ctr">
                <a:lnSpc>
                  <a:spcPts val="2659"/>
                </a:lnSpc>
                <a:spcBef>
                  <a:spcPct val="0"/>
                </a:spcBef>
              </a:pPr>
            </a:p>
          </p:txBody>
        </p:sp>
      </p:grpSp>
      <p:sp>
        <p:nvSpPr>
          <p:cNvPr name="AutoShape 9" id="9"/>
          <p:cNvSpPr/>
          <p:nvPr/>
        </p:nvSpPr>
        <p:spPr>
          <a:xfrm>
            <a:off x="2360903" y="5344624"/>
            <a:ext cx="1666875" cy="0"/>
          </a:xfrm>
          <a:prstGeom prst="line">
            <a:avLst/>
          </a:prstGeom>
          <a:ln cap="flat" w="38100">
            <a:solidFill>
              <a:srgbClr val="000000"/>
            </a:solidFill>
            <a:prstDash val="sysDash"/>
            <a:headEnd type="none" len="sm" w="sm"/>
            <a:tailEnd type="none" len="sm" w="sm"/>
          </a:ln>
        </p:spPr>
      </p:sp>
      <p:grpSp>
        <p:nvGrpSpPr>
          <p:cNvPr name="Group 10" id="10"/>
          <p:cNvGrpSpPr/>
          <p:nvPr/>
        </p:nvGrpSpPr>
        <p:grpSpPr>
          <a:xfrm rot="0">
            <a:off x="12643142" y="6412865"/>
            <a:ext cx="2245303" cy="796861"/>
            <a:chOff x="0" y="0"/>
            <a:chExt cx="591355" cy="209873"/>
          </a:xfrm>
        </p:grpSpPr>
        <p:sp>
          <p:nvSpPr>
            <p:cNvPr name="Freeform 11" id="11"/>
            <p:cNvSpPr/>
            <p:nvPr/>
          </p:nvSpPr>
          <p:spPr>
            <a:xfrm flipH="false" flipV="false" rot="0">
              <a:off x="0" y="0"/>
              <a:ext cx="591355" cy="209873"/>
            </a:xfrm>
            <a:custGeom>
              <a:avLst/>
              <a:gdLst/>
              <a:ahLst/>
              <a:cxnLst/>
              <a:rect r="r" b="b" t="t" l="l"/>
              <a:pathLst>
                <a:path h="209873" w="591355">
                  <a:moveTo>
                    <a:pt x="104936" y="0"/>
                  </a:moveTo>
                  <a:lnTo>
                    <a:pt x="486419" y="0"/>
                  </a:lnTo>
                  <a:cubicBezTo>
                    <a:pt x="544374" y="0"/>
                    <a:pt x="591355" y="46982"/>
                    <a:pt x="591355" y="104936"/>
                  </a:cubicBezTo>
                  <a:lnTo>
                    <a:pt x="591355" y="104936"/>
                  </a:lnTo>
                  <a:cubicBezTo>
                    <a:pt x="591355" y="132767"/>
                    <a:pt x="580300" y="159458"/>
                    <a:pt x="560620" y="179138"/>
                  </a:cubicBezTo>
                  <a:cubicBezTo>
                    <a:pt x="540941" y="198817"/>
                    <a:pt x="514250" y="209873"/>
                    <a:pt x="486419" y="209873"/>
                  </a:cubicBezTo>
                  <a:lnTo>
                    <a:pt x="104936" y="209873"/>
                  </a:lnTo>
                  <a:cubicBezTo>
                    <a:pt x="77106" y="209873"/>
                    <a:pt x="50415" y="198817"/>
                    <a:pt x="30735" y="179138"/>
                  </a:cubicBezTo>
                  <a:cubicBezTo>
                    <a:pt x="11056" y="159458"/>
                    <a:pt x="0" y="132767"/>
                    <a:pt x="0" y="104936"/>
                  </a:cubicBezTo>
                  <a:lnTo>
                    <a:pt x="0" y="104936"/>
                  </a:lnTo>
                  <a:cubicBezTo>
                    <a:pt x="0" y="77106"/>
                    <a:pt x="11056" y="50415"/>
                    <a:pt x="30735" y="30735"/>
                  </a:cubicBezTo>
                  <a:cubicBezTo>
                    <a:pt x="50415" y="11056"/>
                    <a:pt x="77106" y="0"/>
                    <a:pt x="104936" y="0"/>
                  </a:cubicBezTo>
                  <a:close/>
                </a:path>
              </a:pathLst>
            </a:custGeom>
            <a:solidFill>
              <a:srgbClr val="00BF63"/>
            </a:solidFill>
          </p:spPr>
        </p:sp>
        <p:sp>
          <p:nvSpPr>
            <p:cNvPr name="TextBox 12" id="12"/>
            <p:cNvSpPr txBox="true"/>
            <p:nvPr/>
          </p:nvSpPr>
          <p:spPr>
            <a:xfrm>
              <a:off x="0" y="-142875"/>
              <a:ext cx="591355" cy="352748"/>
            </a:xfrm>
            <a:prstGeom prst="rect">
              <a:avLst/>
            </a:prstGeom>
          </p:spPr>
          <p:txBody>
            <a:bodyPr anchor="ctr" rtlCol="false" tIns="50800" lIns="50800" bIns="50800" rIns="50800"/>
            <a:lstStyle/>
            <a:p>
              <a:pPr algn="ctr">
                <a:lnSpc>
                  <a:spcPts val="5179"/>
                </a:lnSpc>
              </a:pPr>
              <a:r>
                <a:rPr lang="en-US" sz="3699">
                  <a:solidFill>
                    <a:srgbClr val="000000"/>
                  </a:solidFill>
                  <a:latin typeface="Times New Roman"/>
                  <a:ea typeface="Times New Roman"/>
                  <a:cs typeface="Times New Roman"/>
                  <a:sym typeface="Times New Roman"/>
                </a:rPr>
                <a:t>MASTER</a:t>
              </a:r>
            </a:p>
          </p:txBody>
        </p:sp>
      </p:grpSp>
      <p:grpSp>
        <p:nvGrpSpPr>
          <p:cNvPr name="Group 13" id="13"/>
          <p:cNvGrpSpPr/>
          <p:nvPr/>
        </p:nvGrpSpPr>
        <p:grpSpPr>
          <a:xfrm rot="0">
            <a:off x="9677921" y="1601870"/>
            <a:ext cx="2245303" cy="796861"/>
            <a:chOff x="0" y="0"/>
            <a:chExt cx="591355" cy="209873"/>
          </a:xfrm>
        </p:grpSpPr>
        <p:sp>
          <p:nvSpPr>
            <p:cNvPr name="Freeform 14" id="14"/>
            <p:cNvSpPr/>
            <p:nvPr/>
          </p:nvSpPr>
          <p:spPr>
            <a:xfrm flipH="false" flipV="false" rot="0">
              <a:off x="0" y="0"/>
              <a:ext cx="591355" cy="209873"/>
            </a:xfrm>
            <a:custGeom>
              <a:avLst/>
              <a:gdLst/>
              <a:ahLst/>
              <a:cxnLst/>
              <a:rect r="r" b="b" t="t" l="l"/>
              <a:pathLst>
                <a:path h="209873" w="591355">
                  <a:moveTo>
                    <a:pt x="104936" y="0"/>
                  </a:moveTo>
                  <a:lnTo>
                    <a:pt x="486419" y="0"/>
                  </a:lnTo>
                  <a:cubicBezTo>
                    <a:pt x="544374" y="0"/>
                    <a:pt x="591355" y="46982"/>
                    <a:pt x="591355" y="104936"/>
                  </a:cubicBezTo>
                  <a:lnTo>
                    <a:pt x="591355" y="104936"/>
                  </a:lnTo>
                  <a:cubicBezTo>
                    <a:pt x="591355" y="132767"/>
                    <a:pt x="580300" y="159458"/>
                    <a:pt x="560620" y="179138"/>
                  </a:cubicBezTo>
                  <a:cubicBezTo>
                    <a:pt x="540941" y="198817"/>
                    <a:pt x="514250" y="209873"/>
                    <a:pt x="486419" y="209873"/>
                  </a:cubicBezTo>
                  <a:lnTo>
                    <a:pt x="104936" y="209873"/>
                  </a:lnTo>
                  <a:cubicBezTo>
                    <a:pt x="46982" y="209873"/>
                    <a:pt x="0" y="162891"/>
                    <a:pt x="0" y="104936"/>
                  </a:cubicBezTo>
                  <a:lnTo>
                    <a:pt x="0" y="104936"/>
                  </a:lnTo>
                  <a:cubicBezTo>
                    <a:pt x="0" y="46982"/>
                    <a:pt x="46982" y="0"/>
                    <a:pt x="104936" y="0"/>
                  </a:cubicBezTo>
                  <a:close/>
                </a:path>
              </a:pathLst>
            </a:custGeom>
            <a:solidFill>
              <a:srgbClr val="00BF63"/>
            </a:solidFill>
          </p:spPr>
        </p:sp>
        <p:sp>
          <p:nvSpPr>
            <p:cNvPr name="TextBox 15" id="15"/>
            <p:cNvSpPr txBox="true"/>
            <p:nvPr/>
          </p:nvSpPr>
          <p:spPr>
            <a:xfrm>
              <a:off x="0" y="-142875"/>
              <a:ext cx="591355" cy="352748"/>
            </a:xfrm>
            <a:prstGeom prst="rect">
              <a:avLst/>
            </a:prstGeom>
          </p:spPr>
          <p:txBody>
            <a:bodyPr anchor="ctr" rtlCol="false" tIns="50800" lIns="50800" bIns="50800" rIns="50800"/>
            <a:lstStyle/>
            <a:p>
              <a:pPr algn="ctr">
                <a:lnSpc>
                  <a:spcPts val="5179"/>
                </a:lnSpc>
              </a:pPr>
              <a:r>
                <a:rPr lang="en-US" sz="3699">
                  <a:solidFill>
                    <a:srgbClr val="000000"/>
                  </a:solidFill>
                  <a:latin typeface="Times New Roman"/>
                  <a:ea typeface="Times New Roman"/>
                  <a:cs typeface="Times New Roman"/>
                  <a:sym typeface="Times New Roman"/>
                </a:rPr>
                <a:t>FEAT</a:t>
              </a:r>
            </a:p>
          </p:txBody>
        </p:sp>
      </p:grpSp>
      <p:grpSp>
        <p:nvGrpSpPr>
          <p:cNvPr name="Group 16" id="16"/>
          <p:cNvGrpSpPr/>
          <p:nvPr/>
        </p:nvGrpSpPr>
        <p:grpSpPr>
          <a:xfrm rot="0">
            <a:off x="12643142" y="7387754"/>
            <a:ext cx="2245303" cy="796861"/>
            <a:chOff x="0" y="0"/>
            <a:chExt cx="591355" cy="209873"/>
          </a:xfrm>
        </p:grpSpPr>
        <p:sp>
          <p:nvSpPr>
            <p:cNvPr name="Freeform 17" id="17"/>
            <p:cNvSpPr/>
            <p:nvPr/>
          </p:nvSpPr>
          <p:spPr>
            <a:xfrm flipH="false" flipV="false" rot="0">
              <a:off x="0" y="0"/>
              <a:ext cx="591355" cy="209873"/>
            </a:xfrm>
            <a:custGeom>
              <a:avLst/>
              <a:gdLst/>
              <a:ahLst/>
              <a:cxnLst/>
              <a:rect r="r" b="b" t="t" l="l"/>
              <a:pathLst>
                <a:path h="209873" w="591355">
                  <a:moveTo>
                    <a:pt x="104936" y="0"/>
                  </a:moveTo>
                  <a:lnTo>
                    <a:pt x="486419" y="0"/>
                  </a:lnTo>
                  <a:cubicBezTo>
                    <a:pt x="544374" y="0"/>
                    <a:pt x="591355" y="46982"/>
                    <a:pt x="591355" y="104936"/>
                  </a:cubicBezTo>
                  <a:lnTo>
                    <a:pt x="591355" y="104936"/>
                  </a:lnTo>
                  <a:cubicBezTo>
                    <a:pt x="591355" y="132767"/>
                    <a:pt x="580300" y="159458"/>
                    <a:pt x="560620" y="179138"/>
                  </a:cubicBezTo>
                  <a:cubicBezTo>
                    <a:pt x="540941" y="198817"/>
                    <a:pt x="514250" y="209873"/>
                    <a:pt x="486419" y="209873"/>
                  </a:cubicBezTo>
                  <a:lnTo>
                    <a:pt x="104936" y="209873"/>
                  </a:lnTo>
                  <a:cubicBezTo>
                    <a:pt x="46982" y="209873"/>
                    <a:pt x="0" y="162891"/>
                    <a:pt x="0" y="104936"/>
                  </a:cubicBezTo>
                  <a:lnTo>
                    <a:pt x="0" y="104936"/>
                  </a:lnTo>
                  <a:cubicBezTo>
                    <a:pt x="0" y="46982"/>
                    <a:pt x="46982" y="0"/>
                    <a:pt x="104936" y="0"/>
                  </a:cubicBezTo>
                  <a:close/>
                </a:path>
              </a:pathLst>
            </a:custGeom>
            <a:solidFill>
              <a:srgbClr val="38B6FF"/>
            </a:solidFill>
          </p:spPr>
        </p:sp>
        <p:sp>
          <p:nvSpPr>
            <p:cNvPr name="TextBox 18" id="18"/>
            <p:cNvSpPr txBox="true"/>
            <p:nvPr/>
          </p:nvSpPr>
          <p:spPr>
            <a:xfrm>
              <a:off x="0" y="-142875"/>
              <a:ext cx="591355" cy="352748"/>
            </a:xfrm>
            <a:prstGeom prst="rect">
              <a:avLst/>
            </a:prstGeom>
          </p:spPr>
          <p:txBody>
            <a:bodyPr anchor="ctr" rtlCol="false" tIns="50800" lIns="50800" bIns="50800" rIns="50800"/>
            <a:lstStyle/>
            <a:p>
              <a:pPr algn="ctr">
                <a:lnSpc>
                  <a:spcPts val="5179"/>
                </a:lnSpc>
              </a:pPr>
              <a:r>
                <a:rPr lang="en-US" sz="3699">
                  <a:solidFill>
                    <a:srgbClr val="000000"/>
                  </a:solidFill>
                  <a:latin typeface="Times New Roman"/>
                  <a:ea typeface="Times New Roman"/>
                  <a:cs typeface="Times New Roman"/>
                  <a:sym typeface="Times New Roman"/>
                </a:rPr>
                <a:t>HEAD</a:t>
              </a:r>
            </a:p>
          </p:txBody>
        </p:sp>
      </p:grpSp>
      <p:grpSp>
        <p:nvGrpSpPr>
          <p:cNvPr name="Group 19" id="19"/>
          <p:cNvGrpSpPr/>
          <p:nvPr/>
        </p:nvGrpSpPr>
        <p:grpSpPr>
          <a:xfrm rot="0">
            <a:off x="6364776" y="9258300"/>
            <a:ext cx="5558448" cy="796861"/>
            <a:chOff x="0" y="0"/>
            <a:chExt cx="1463953" cy="209873"/>
          </a:xfrm>
        </p:grpSpPr>
        <p:sp>
          <p:nvSpPr>
            <p:cNvPr name="Freeform 20" id="20"/>
            <p:cNvSpPr/>
            <p:nvPr/>
          </p:nvSpPr>
          <p:spPr>
            <a:xfrm flipH="false" flipV="false" rot="0">
              <a:off x="0" y="0"/>
              <a:ext cx="1463953" cy="209873"/>
            </a:xfrm>
            <a:custGeom>
              <a:avLst/>
              <a:gdLst/>
              <a:ahLst/>
              <a:cxnLst/>
              <a:rect r="r" b="b" t="t" l="l"/>
              <a:pathLst>
                <a:path h="209873" w="1463953">
                  <a:moveTo>
                    <a:pt x="71034" y="0"/>
                  </a:moveTo>
                  <a:lnTo>
                    <a:pt x="1392920" y="0"/>
                  </a:lnTo>
                  <a:cubicBezTo>
                    <a:pt x="1432150" y="0"/>
                    <a:pt x="1463953" y="31803"/>
                    <a:pt x="1463953" y="71034"/>
                  </a:cubicBezTo>
                  <a:lnTo>
                    <a:pt x="1463953" y="138839"/>
                  </a:lnTo>
                  <a:cubicBezTo>
                    <a:pt x="1463953" y="178070"/>
                    <a:pt x="1432150" y="209873"/>
                    <a:pt x="1392920" y="209873"/>
                  </a:cubicBezTo>
                  <a:lnTo>
                    <a:pt x="71034" y="209873"/>
                  </a:lnTo>
                  <a:cubicBezTo>
                    <a:pt x="31803" y="209873"/>
                    <a:pt x="0" y="178070"/>
                    <a:pt x="0" y="138839"/>
                  </a:cubicBezTo>
                  <a:lnTo>
                    <a:pt x="0" y="71034"/>
                  </a:lnTo>
                  <a:cubicBezTo>
                    <a:pt x="0" y="31803"/>
                    <a:pt x="31803" y="0"/>
                    <a:pt x="71034" y="0"/>
                  </a:cubicBezTo>
                  <a:close/>
                </a:path>
              </a:pathLst>
            </a:custGeom>
            <a:solidFill>
              <a:srgbClr val="00BF63"/>
            </a:solidFill>
          </p:spPr>
        </p:sp>
        <p:sp>
          <p:nvSpPr>
            <p:cNvPr name="TextBox 21" id="21"/>
            <p:cNvSpPr txBox="true"/>
            <p:nvPr/>
          </p:nvSpPr>
          <p:spPr>
            <a:xfrm>
              <a:off x="0" y="-142875"/>
              <a:ext cx="1463953" cy="352748"/>
            </a:xfrm>
            <a:prstGeom prst="rect">
              <a:avLst/>
            </a:prstGeom>
          </p:spPr>
          <p:txBody>
            <a:bodyPr anchor="ctr" rtlCol="false" tIns="50800" lIns="50800" bIns="50800" rIns="50800"/>
            <a:lstStyle/>
            <a:p>
              <a:pPr algn="ctr">
                <a:lnSpc>
                  <a:spcPts val="5179"/>
                </a:lnSpc>
              </a:pPr>
              <a:r>
                <a:rPr lang="en-US" sz="3699">
                  <a:solidFill>
                    <a:srgbClr val="000000"/>
                  </a:solidFill>
                  <a:latin typeface="Times New Roman"/>
                  <a:ea typeface="Times New Roman"/>
                  <a:cs typeface="Times New Roman"/>
                  <a:sym typeface="Times New Roman"/>
                </a:rPr>
                <a:t>git merge feat</a:t>
              </a:r>
            </a:p>
          </p:txBody>
        </p:sp>
      </p:grpSp>
      <p:grpSp>
        <p:nvGrpSpPr>
          <p:cNvPr name="Group 22" id="22"/>
          <p:cNvGrpSpPr/>
          <p:nvPr/>
        </p:nvGrpSpPr>
        <p:grpSpPr>
          <a:xfrm rot="0">
            <a:off x="7050122" y="2405310"/>
            <a:ext cx="1350968" cy="1350968"/>
            <a:chOff x="0" y="0"/>
            <a:chExt cx="812800" cy="812800"/>
          </a:xfrm>
        </p:grpSpPr>
        <p:sp>
          <p:nvSpPr>
            <p:cNvPr name="Freeform 23" id="2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8B6FF"/>
            </a:solidFill>
          </p:spPr>
        </p:sp>
        <p:sp>
          <p:nvSpPr>
            <p:cNvPr name="TextBox 24" id="24"/>
            <p:cNvSpPr txBox="true"/>
            <p:nvPr/>
          </p:nvSpPr>
          <p:spPr>
            <a:xfrm>
              <a:off x="76200" y="0"/>
              <a:ext cx="660400" cy="736600"/>
            </a:xfrm>
            <a:prstGeom prst="rect">
              <a:avLst/>
            </a:prstGeom>
          </p:spPr>
          <p:txBody>
            <a:bodyPr anchor="ctr" rtlCol="false" tIns="50800" lIns="50800" bIns="50800" rIns="50800"/>
            <a:lstStyle/>
            <a:p>
              <a:pPr algn="ctr">
                <a:lnSpc>
                  <a:spcPts val="2659"/>
                </a:lnSpc>
                <a:spcBef>
                  <a:spcPct val="0"/>
                </a:spcBef>
              </a:pPr>
            </a:p>
          </p:txBody>
        </p:sp>
      </p:grpSp>
      <p:sp>
        <p:nvSpPr>
          <p:cNvPr name="AutoShape 25" id="25"/>
          <p:cNvSpPr/>
          <p:nvPr/>
        </p:nvSpPr>
        <p:spPr>
          <a:xfrm flipV="true">
            <a:off x="4703262" y="3080794"/>
            <a:ext cx="2346861" cy="2263830"/>
          </a:xfrm>
          <a:prstGeom prst="line">
            <a:avLst/>
          </a:prstGeom>
          <a:ln cap="flat" w="38100">
            <a:solidFill>
              <a:srgbClr val="000000"/>
            </a:solidFill>
            <a:prstDash val="sysDash"/>
            <a:headEnd type="none" len="sm" w="sm"/>
            <a:tailEnd type="none" len="sm" w="sm"/>
          </a:ln>
        </p:spPr>
      </p:sp>
      <p:grpSp>
        <p:nvGrpSpPr>
          <p:cNvPr name="Group 26" id="26"/>
          <p:cNvGrpSpPr/>
          <p:nvPr/>
        </p:nvGrpSpPr>
        <p:grpSpPr>
          <a:xfrm rot="0">
            <a:off x="10072467" y="2405310"/>
            <a:ext cx="1350968" cy="1350968"/>
            <a:chOff x="0" y="0"/>
            <a:chExt cx="812800" cy="812800"/>
          </a:xfrm>
        </p:grpSpPr>
        <p:sp>
          <p:nvSpPr>
            <p:cNvPr name="Freeform 27" id="2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8B6FF"/>
            </a:solidFill>
          </p:spPr>
        </p:sp>
        <p:sp>
          <p:nvSpPr>
            <p:cNvPr name="TextBox 28" id="28"/>
            <p:cNvSpPr txBox="true"/>
            <p:nvPr/>
          </p:nvSpPr>
          <p:spPr>
            <a:xfrm>
              <a:off x="76200" y="0"/>
              <a:ext cx="660400" cy="736600"/>
            </a:xfrm>
            <a:prstGeom prst="rect">
              <a:avLst/>
            </a:prstGeom>
          </p:spPr>
          <p:txBody>
            <a:bodyPr anchor="ctr" rtlCol="false" tIns="50800" lIns="50800" bIns="50800" rIns="50800"/>
            <a:lstStyle/>
            <a:p>
              <a:pPr algn="ctr">
                <a:lnSpc>
                  <a:spcPts val="2659"/>
                </a:lnSpc>
                <a:spcBef>
                  <a:spcPct val="0"/>
                </a:spcBef>
              </a:pPr>
            </a:p>
          </p:txBody>
        </p:sp>
      </p:grpSp>
      <p:sp>
        <p:nvSpPr>
          <p:cNvPr name="AutoShape 29" id="29"/>
          <p:cNvSpPr/>
          <p:nvPr/>
        </p:nvSpPr>
        <p:spPr>
          <a:xfrm flipH="true">
            <a:off x="8401090" y="3080794"/>
            <a:ext cx="1671376" cy="0"/>
          </a:xfrm>
          <a:prstGeom prst="line">
            <a:avLst/>
          </a:prstGeom>
          <a:ln cap="flat" w="38100">
            <a:solidFill>
              <a:srgbClr val="000000"/>
            </a:solidFill>
            <a:prstDash val="sysDash"/>
            <a:headEnd type="none" len="sm" w="sm"/>
            <a:tailEnd type="none" len="sm" w="sm"/>
          </a:ln>
        </p:spPr>
      </p:sp>
      <p:grpSp>
        <p:nvGrpSpPr>
          <p:cNvPr name="Group 30" id="30"/>
          <p:cNvGrpSpPr/>
          <p:nvPr/>
        </p:nvGrpSpPr>
        <p:grpSpPr>
          <a:xfrm rot="0">
            <a:off x="7050122" y="4669140"/>
            <a:ext cx="1350968" cy="1350968"/>
            <a:chOff x="0" y="0"/>
            <a:chExt cx="812800" cy="812800"/>
          </a:xfrm>
        </p:grpSpPr>
        <p:sp>
          <p:nvSpPr>
            <p:cNvPr name="Freeform 31" id="3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914D"/>
            </a:solidFill>
          </p:spPr>
        </p:sp>
        <p:sp>
          <p:nvSpPr>
            <p:cNvPr name="TextBox 32" id="32"/>
            <p:cNvSpPr txBox="true"/>
            <p:nvPr/>
          </p:nvSpPr>
          <p:spPr>
            <a:xfrm>
              <a:off x="76200" y="0"/>
              <a:ext cx="660400" cy="736600"/>
            </a:xfrm>
            <a:prstGeom prst="rect">
              <a:avLst/>
            </a:prstGeom>
          </p:spPr>
          <p:txBody>
            <a:bodyPr anchor="ctr" rtlCol="false" tIns="50800" lIns="50800" bIns="50800" rIns="50800"/>
            <a:lstStyle/>
            <a:p>
              <a:pPr algn="ctr">
                <a:lnSpc>
                  <a:spcPts val="2659"/>
                </a:lnSpc>
                <a:spcBef>
                  <a:spcPct val="0"/>
                </a:spcBef>
              </a:pPr>
            </a:p>
          </p:txBody>
        </p:sp>
      </p:grpSp>
      <p:sp>
        <p:nvSpPr>
          <p:cNvPr name="AutoShape 33" id="33"/>
          <p:cNvSpPr/>
          <p:nvPr/>
        </p:nvSpPr>
        <p:spPr>
          <a:xfrm flipH="true" flipV="true">
            <a:off x="5378746" y="5344624"/>
            <a:ext cx="1671376" cy="0"/>
          </a:xfrm>
          <a:prstGeom prst="line">
            <a:avLst/>
          </a:prstGeom>
          <a:ln cap="flat" w="38100">
            <a:solidFill>
              <a:srgbClr val="000000"/>
            </a:solidFill>
            <a:prstDash val="sysDash"/>
            <a:headEnd type="none" len="sm" w="sm"/>
            <a:tailEnd type="none" len="sm" w="sm"/>
          </a:ln>
        </p:spPr>
      </p:sp>
      <p:sp>
        <p:nvSpPr>
          <p:cNvPr name="AutoShape 34" id="34"/>
          <p:cNvSpPr/>
          <p:nvPr/>
        </p:nvSpPr>
        <p:spPr>
          <a:xfrm flipV="true">
            <a:off x="8401090" y="5344624"/>
            <a:ext cx="1671376" cy="0"/>
          </a:xfrm>
          <a:prstGeom prst="line">
            <a:avLst/>
          </a:prstGeom>
          <a:ln cap="flat" w="38100">
            <a:solidFill>
              <a:srgbClr val="000000"/>
            </a:solidFill>
            <a:prstDash val="sysDash"/>
            <a:headEnd type="none" len="sm" w="sm"/>
            <a:tailEnd type="none" len="sm" w="sm"/>
          </a:ln>
        </p:spPr>
      </p:sp>
      <p:grpSp>
        <p:nvGrpSpPr>
          <p:cNvPr name="Group 35" id="35"/>
          <p:cNvGrpSpPr/>
          <p:nvPr/>
        </p:nvGrpSpPr>
        <p:grpSpPr>
          <a:xfrm rot="0">
            <a:off x="10072467" y="4669140"/>
            <a:ext cx="1350968" cy="1350968"/>
            <a:chOff x="0" y="0"/>
            <a:chExt cx="812800" cy="812800"/>
          </a:xfrm>
        </p:grpSpPr>
        <p:sp>
          <p:nvSpPr>
            <p:cNvPr name="Freeform 36" id="3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914D"/>
            </a:solidFill>
          </p:spPr>
        </p:sp>
        <p:sp>
          <p:nvSpPr>
            <p:cNvPr name="TextBox 37" id="37"/>
            <p:cNvSpPr txBox="true"/>
            <p:nvPr/>
          </p:nvSpPr>
          <p:spPr>
            <a:xfrm>
              <a:off x="76200" y="0"/>
              <a:ext cx="660400" cy="736600"/>
            </a:xfrm>
            <a:prstGeom prst="rect">
              <a:avLst/>
            </a:prstGeom>
          </p:spPr>
          <p:txBody>
            <a:bodyPr anchor="ctr" rtlCol="false" tIns="50800" lIns="50800" bIns="50800" rIns="50800"/>
            <a:lstStyle/>
            <a:p>
              <a:pPr algn="ctr">
                <a:lnSpc>
                  <a:spcPts val="2659"/>
                </a:lnSpc>
                <a:spcBef>
                  <a:spcPct val="0"/>
                </a:spcBef>
              </a:pPr>
            </a:p>
          </p:txBody>
        </p:sp>
      </p:grpSp>
      <p:sp>
        <p:nvSpPr>
          <p:cNvPr name="AutoShape 38" id="38"/>
          <p:cNvSpPr/>
          <p:nvPr/>
        </p:nvSpPr>
        <p:spPr>
          <a:xfrm>
            <a:off x="11415492" y="5344624"/>
            <a:ext cx="1674818" cy="0"/>
          </a:xfrm>
          <a:prstGeom prst="line">
            <a:avLst/>
          </a:prstGeom>
          <a:ln cap="flat" w="38100">
            <a:solidFill>
              <a:srgbClr val="000000"/>
            </a:solidFill>
            <a:prstDash val="sysDash"/>
            <a:headEnd type="none" len="sm" w="sm"/>
            <a:tailEnd type="none" len="sm" w="sm"/>
          </a:ln>
        </p:spPr>
      </p:sp>
      <p:grpSp>
        <p:nvGrpSpPr>
          <p:cNvPr name="Group 39" id="39"/>
          <p:cNvGrpSpPr/>
          <p:nvPr/>
        </p:nvGrpSpPr>
        <p:grpSpPr>
          <a:xfrm rot="0">
            <a:off x="13090310" y="4669140"/>
            <a:ext cx="1350968" cy="1350968"/>
            <a:chOff x="0" y="0"/>
            <a:chExt cx="812800" cy="812800"/>
          </a:xfrm>
        </p:grpSpPr>
        <p:sp>
          <p:nvSpPr>
            <p:cNvPr name="Freeform 40" id="4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914D"/>
            </a:solidFill>
          </p:spPr>
        </p:sp>
        <p:sp>
          <p:nvSpPr>
            <p:cNvPr name="TextBox 41" id="41"/>
            <p:cNvSpPr txBox="true"/>
            <p:nvPr/>
          </p:nvSpPr>
          <p:spPr>
            <a:xfrm>
              <a:off x="76200" y="0"/>
              <a:ext cx="660400" cy="736600"/>
            </a:xfrm>
            <a:prstGeom prst="rect">
              <a:avLst/>
            </a:prstGeom>
          </p:spPr>
          <p:txBody>
            <a:bodyPr anchor="ctr" rtlCol="false" tIns="50800" lIns="50800" bIns="50800" rIns="50800"/>
            <a:lstStyle/>
            <a:p>
              <a:pPr algn="ctr">
                <a:lnSpc>
                  <a:spcPts val="2659"/>
                </a:lnSpc>
                <a:spcBef>
                  <a:spcPct val="0"/>
                </a:spcBef>
              </a:pPr>
            </a:p>
          </p:txBody>
        </p:sp>
      </p:grpSp>
      <p:sp>
        <p:nvSpPr>
          <p:cNvPr name="AutoShape 42" id="42"/>
          <p:cNvSpPr/>
          <p:nvPr/>
        </p:nvSpPr>
        <p:spPr>
          <a:xfrm flipH="true" flipV="true">
            <a:off x="11423435" y="3080794"/>
            <a:ext cx="2342359" cy="2263830"/>
          </a:xfrm>
          <a:prstGeom prst="line">
            <a:avLst/>
          </a:prstGeom>
          <a:ln cap="flat" w="38100">
            <a:solidFill>
              <a:srgbClr val="000000"/>
            </a:solidFill>
            <a:prstDash val="sysDash"/>
            <a:headEnd type="none" len="sm" w="sm"/>
            <a:tailEnd type="none" len="sm" w="sm"/>
          </a:ln>
        </p:spPr>
      </p:sp>
    </p:spTree>
  </p:cSld>
  <p:clrMapOvr>
    <a:masterClrMapping/>
  </p:clrMapOvr>
</p:sld>
</file>

<file path=ppt/slides/slide7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2879478" y="1028700"/>
            <a:ext cx="6748602" cy="4114800"/>
          </a:xfrm>
          <a:custGeom>
            <a:avLst/>
            <a:gdLst/>
            <a:ahLst/>
            <a:cxnLst/>
            <a:rect r="r" b="b" t="t" l="l"/>
            <a:pathLst>
              <a:path h="4114800" w="6748602">
                <a:moveTo>
                  <a:pt x="0" y="0"/>
                </a:moveTo>
                <a:lnTo>
                  <a:pt x="6748603" y="0"/>
                </a:lnTo>
                <a:lnTo>
                  <a:pt x="6748603" y="4114800"/>
                </a:lnTo>
                <a:lnTo>
                  <a:pt x="0" y="4114800"/>
                </a:lnTo>
                <a:lnTo>
                  <a:pt x="0" y="0"/>
                </a:lnTo>
                <a:close/>
              </a:path>
            </a:pathLst>
          </a:custGeom>
          <a:blipFill>
            <a:blip r:embed="rId3"/>
            <a:stretch>
              <a:fillRect l="0" t="0" r="-26417" b="-32037"/>
            </a:stretch>
          </a:blipFill>
        </p:spPr>
      </p:sp>
      <p:sp>
        <p:nvSpPr>
          <p:cNvPr name="Freeform 4" id="4"/>
          <p:cNvSpPr/>
          <p:nvPr/>
        </p:nvSpPr>
        <p:spPr>
          <a:xfrm flipH="false" flipV="false" rot="0">
            <a:off x="10322206" y="1028700"/>
            <a:ext cx="6507167" cy="4416906"/>
          </a:xfrm>
          <a:custGeom>
            <a:avLst/>
            <a:gdLst/>
            <a:ahLst/>
            <a:cxnLst/>
            <a:rect r="r" b="b" t="t" l="l"/>
            <a:pathLst>
              <a:path h="4416906" w="6507167">
                <a:moveTo>
                  <a:pt x="0" y="0"/>
                </a:moveTo>
                <a:lnTo>
                  <a:pt x="6507167" y="0"/>
                </a:lnTo>
                <a:lnTo>
                  <a:pt x="6507167" y="4416906"/>
                </a:lnTo>
                <a:lnTo>
                  <a:pt x="0" y="4416906"/>
                </a:lnTo>
                <a:lnTo>
                  <a:pt x="0" y="0"/>
                </a:lnTo>
                <a:close/>
              </a:path>
            </a:pathLst>
          </a:custGeom>
          <a:blipFill>
            <a:blip r:embed="rId4"/>
            <a:stretch>
              <a:fillRect l="0" t="-8709" r="-28897" b="-16799"/>
            </a:stretch>
          </a:blipFill>
        </p:spPr>
      </p:sp>
      <p:sp>
        <p:nvSpPr>
          <p:cNvPr name="AutoShape 5" id="5"/>
          <p:cNvSpPr/>
          <p:nvPr/>
        </p:nvSpPr>
        <p:spPr>
          <a:xfrm>
            <a:off x="8186356" y="2395867"/>
            <a:ext cx="1441724" cy="0"/>
          </a:xfrm>
          <a:prstGeom prst="line">
            <a:avLst/>
          </a:prstGeom>
          <a:ln cap="flat" w="104775">
            <a:solidFill>
              <a:srgbClr val="FF3131"/>
            </a:solidFill>
            <a:prstDash val="solid"/>
            <a:headEnd type="none" len="sm" w="sm"/>
            <a:tailEnd type="none" len="sm" w="sm"/>
          </a:ln>
        </p:spPr>
      </p:sp>
      <p:sp>
        <p:nvSpPr>
          <p:cNvPr name="AutoShape 6" id="6"/>
          <p:cNvSpPr/>
          <p:nvPr/>
        </p:nvSpPr>
        <p:spPr>
          <a:xfrm>
            <a:off x="15302166" y="1364383"/>
            <a:ext cx="1256407" cy="0"/>
          </a:xfrm>
          <a:prstGeom prst="line">
            <a:avLst/>
          </a:prstGeom>
          <a:ln cap="flat" w="104775">
            <a:solidFill>
              <a:srgbClr val="FF3131"/>
            </a:solidFill>
            <a:prstDash val="solid"/>
            <a:headEnd type="none" len="sm" w="sm"/>
            <a:tailEnd type="none" len="sm" w="sm"/>
          </a:ln>
        </p:spPr>
      </p:sp>
      <p:sp>
        <p:nvSpPr>
          <p:cNvPr name="Freeform 7" id="7"/>
          <p:cNvSpPr/>
          <p:nvPr/>
        </p:nvSpPr>
        <p:spPr>
          <a:xfrm flipH="false" flipV="false" rot="0">
            <a:off x="2915245" y="5694914"/>
            <a:ext cx="6368984" cy="2433545"/>
          </a:xfrm>
          <a:custGeom>
            <a:avLst/>
            <a:gdLst/>
            <a:ahLst/>
            <a:cxnLst/>
            <a:rect r="r" b="b" t="t" l="l"/>
            <a:pathLst>
              <a:path h="2433545" w="6368984">
                <a:moveTo>
                  <a:pt x="0" y="0"/>
                </a:moveTo>
                <a:lnTo>
                  <a:pt x="6368984" y="0"/>
                </a:lnTo>
                <a:lnTo>
                  <a:pt x="6368984" y="2433545"/>
                </a:lnTo>
                <a:lnTo>
                  <a:pt x="0" y="2433545"/>
                </a:lnTo>
                <a:lnTo>
                  <a:pt x="0" y="0"/>
                </a:lnTo>
                <a:close/>
              </a:path>
            </a:pathLst>
          </a:custGeom>
          <a:blipFill>
            <a:blip r:embed="rId5"/>
            <a:stretch>
              <a:fillRect l="0" t="-21950" r="-36118" b="-113501"/>
            </a:stretch>
          </a:blipFill>
        </p:spPr>
      </p:sp>
      <p:sp>
        <p:nvSpPr>
          <p:cNvPr name="AutoShape 8" id="8"/>
          <p:cNvSpPr/>
          <p:nvPr/>
        </p:nvSpPr>
        <p:spPr>
          <a:xfrm>
            <a:off x="2915245" y="6722197"/>
            <a:ext cx="1256407" cy="0"/>
          </a:xfrm>
          <a:prstGeom prst="line">
            <a:avLst/>
          </a:prstGeom>
          <a:ln cap="flat" w="38100">
            <a:solidFill>
              <a:srgbClr val="FF3131"/>
            </a:solidFill>
            <a:prstDash val="solid"/>
            <a:headEnd type="none" len="sm" w="sm"/>
            <a:tailEnd type="none" len="sm" w="sm"/>
          </a:ln>
        </p:spPr>
      </p:sp>
      <p:sp>
        <p:nvSpPr>
          <p:cNvPr name="TextBox 9" id="9"/>
          <p:cNvSpPr txBox="true"/>
          <p:nvPr/>
        </p:nvSpPr>
        <p:spPr>
          <a:xfrm rot="0">
            <a:off x="2879478" y="8152130"/>
            <a:ext cx="12809502" cy="2098041"/>
          </a:xfrm>
          <a:prstGeom prst="rect">
            <a:avLst/>
          </a:prstGeom>
        </p:spPr>
        <p:txBody>
          <a:bodyPr anchor="t" rtlCol="false" tIns="0" lIns="0" bIns="0" rIns="0">
            <a:spAutoFit/>
          </a:bodyPr>
          <a:lstStyle/>
          <a:p>
            <a:pPr algn="l">
              <a:lnSpc>
                <a:spcPts val="4059"/>
              </a:lnSpc>
              <a:spcBef>
                <a:spcPct val="0"/>
              </a:spcBef>
            </a:pPr>
            <a:r>
              <a:rPr lang="en-US" b="true" sz="2899">
                <a:solidFill>
                  <a:srgbClr val="000000"/>
                </a:solidFill>
                <a:latin typeface="Times New Roman Bold"/>
                <a:ea typeface="Times New Roman Bold"/>
                <a:cs typeface="Times New Roman Bold"/>
                <a:sym typeface="Times New Roman Bold"/>
              </a:rPr>
              <a:t> fast-forwarding, bir dalı başka bir dala birleştirirken, dalın olduğu noktayı doğrudan hedef dalın sonuna taşımayı ifade eder. Bu işlem, dalın birleştirileceği dalda herhangi bir yeni commit olmadığında gerçekleşir. Yani, dal geçmişi doğrusal bir şekilde devam eder ve ek bir merge commit'e ihtiyaç duyulmaz.</a:t>
            </a:r>
          </a:p>
        </p:txBody>
      </p:sp>
      <p:sp>
        <p:nvSpPr>
          <p:cNvPr name="TextBox 10" id="10"/>
          <p:cNvSpPr txBox="true"/>
          <p:nvPr/>
        </p:nvSpPr>
        <p:spPr>
          <a:xfrm rot="0">
            <a:off x="2879478" y="5067300"/>
            <a:ext cx="6748602" cy="361315"/>
          </a:xfrm>
          <a:prstGeom prst="rect">
            <a:avLst/>
          </a:prstGeom>
        </p:spPr>
        <p:txBody>
          <a:bodyPr anchor="t" rtlCol="false" tIns="0" lIns="0" bIns="0" rIns="0">
            <a:spAutoFit/>
          </a:bodyPr>
          <a:lstStyle/>
          <a:p>
            <a:pPr algn="ctr">
              <a:lnSpc>
                <a:spcPts val="2659"/>
              </a:lnSpc>
              <a:spcBef>
                <a:spcPct val="0"/>
              </a:spcBef>
            </a:pPr>
            <a:r>
              <a:rPr lang="en-US" sz="1899">
                <a:solidFill>
                  <a:srgbClr val="000000"/>
                </a:solidFill>
                <a:latin typeface="Times New Roman"/>
                <a:ea typeface="Times New Roman"/>
                <a:cs typeface="Times New Roman"/>
                <a:sym typeface="Times New Roman"/>
              </a:rPr>
              <a:t>1.resim</a:t>
            </a:r>
          </a:p>
        </p:txBody>
      </p:sp>
      <p:sp>
        <p:nvSpPr>
          <p:cNvPr name="TextBox 11" id="11"/>
          <p:cNvSpPr txBox="true"/>
          <p:nvPr/>
        </p:nvSpPr>
        <p:spPr>
          <a:xfrm rot="0">
            <a:off x="10201489" y="5369406"/>
            <a:ext cx="6748602" cy="361315"/>
          </a:xfrm>
          <a:prstGeom prst="rect">
            <a:avLst/>
          </a:prstGeom>
        </p:spPr>
        <p:txBody>
          <a:bodyPr anchor="t" rtlCol="false" tIns="0" lIns="0" bIns="0" rIns="0">
            <a:spAutoFit/>
          </a:bodyPr>
          <a:lstStyle/>
          <a:p>
            <a:pPr algn="ctr">
              <a:lnSpc>
                <a:spcPts val="2659"/>
              </a:lnSpc>
              <a:spcBef>
                <a:spcPct val="0"/>
              </a:spcBef>
            </a:pPr>
            <a:r>
              <a:rPr lang="en-US" sz="1899">
                <a:solidFill>
                  <a:srgbClr val="000000"/>
                </a:solidFill>
                <a:latin typeface="Times New Roman"/>
                <a:ea typeface="Times New Roman"/>
                <a:cs typeface="Times New Roman"/>
                <a:sym typeface="Times New Roman"/>
              </a:rPr>
              <a:t>2.resim</a:t>
            </a:r>
          </a:p>
        </p:txBody>
      </p:sp>
      <p:sp>
        <p:nvSpPr>
          <p:cNvPr name="TextBox 12" id="12"/>
          <p:cNvSpPr txBox="true"/>
          <p:nvPr/>
        </p:nvSpPr>
        <p:spPr>
          <a:xfrm rot="0">
            <a:off x="2535627" y="7767144"/>
            <a:ext cx="6748602" cy="361315"/>
          </a:xfrm>
          <a:prstGeom prst="rect">
            <a:avLst/>
          </a:prstGeom>
        </p:spPr>
        <p:txBody>
          <a:bodyPr anchor="t" rtlCol="false" tIns="0" lIns="0" bIns="0" rIns="0">
            <a:spAutoFit/>
          </a:bodyPr>
          <a:lstStyle/>
          <a:p>
            <a:pPr algn="ctr">
              <a:lnSpc>
                <a:spcPts val="2659"/>
              </a:lnSpc>
              <a:spcBef>
                <a:spcPct val="0"/>
              </a:spcBef>
            </a:pPr>
            <a:r>
              <a:rPr lang="en-US" sz="1899">
                <a:solidFill>
                  <a:srgbClr val="FFFFFF"/>
                </a:solidFill>
                <a:latin typeface="Times New Roman"/>
                <a:ea typeface="Times New Roman"/>
                <a:cs typeface="Times New Roman"/>
                <a:sym typeface="Times New Roman"/>
              </a:rPr>
              <a:t>3.resim</a:t>
            </a:r>
          </a:p>
        </p:txBody>
      </p:sp>
    </p:spTree>
  </p:cSld>
  <p:clrMapOvr>
    <a:masterClrMapping/>
  </p:clrMapOvr>
</p:sld>
</file>

<file path=ppt/slides/slide7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grpSp>
        <p:nvGrpSpPr>
          <p:cNvPr name="Group 3" id="3"/>
          <p:cNvGrpSpPr/>
          <p:nvPr/>
        </p:nvGrpSpPr>
        <p:grpSpPr>
          <a:xfrm rot="0">
            <a:off x="1009934" y="4669140"/>
            <a:ext cx="1350968" cy="1350968"/>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914D"/>
            </a:solidFill>
          </p:spPr>
        </p:sp>
        <p:sp>
          <p:nvSpPr>
            <p:cNvPr name="TextBox 5" id="5"/>
            <p:cNvSpPr txBox="true"/>
            <p:nvPr/>
          </p:nvSpPr>
          <p:spPr>
            <a:xfrm>
              <a:off x="76200" y="0"/>
              <a:ext cx="660400" cy="736600"/>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4027778" y="4669140"/>
            <a:ext cx="1350968" cy="1350968"/>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914D"/>
            </a:solidFill>
          </p:spPr>
        </p:sp>
        <p:sp>
          <p:nvSpPr>
            <p:cNvPr name="TextBox 8" id="8"/>
            <p:cNvSpPr txBox="true"/>
            <p:nvPr/>
          </p:nvSpPr>
          <p:spPr>
            <a:xfrm>
              <a:off x="76200" y="0"/>
              <a:ext cx="660400" cy="736600"/>
            </a:xfrm>
            <a:prstGeom prst="rect">
              <a:avLst/>
            </a:prstGeom>
          </p:spPr>
          <p:txBody>
            <a:bodyPr anchor="ctr" rtlCol="false" tIns="50800" lIns="50800" bIns="50800" rIns="50800"/>
            <a:lstStyle/>
            <a:p>
              <a:pPr algn="ctr">
                <a:lnSpc>
                  <a:spcPts val="2659"/>
                </a:lnSpc>
                <a:spcBef>
                  <a:spcPct val="0"/>
                </a:spcBef>
              </a:pPr>
            </a:p>
          </p:txBody>
        </p:sp>
      </p:grpSp>
      <p:sp>
        <p:nvSpPr>
          <p:cNvPr name="AutoShape 9" id="9"/>
          <p:cNvSpPr/>
          <p:nvPr/>
        </p:nvSpPr>
        <p:spPr>
          <a:xfrm>
            <a:off x="2360903" y="5344624"/>
            <a:ext cx="1666875" cy="0"/>
          </a:xfrm>
          <a:prstGeom prst="line">
            <a:avLst/>
          </a:prstGeom>
          <a:ln cap="flat" w="38100">
            <a:solidFill>
              <a:srgbClr val="000000"/>
            </a:solidFill>
            <a:prstDash val="sysDash"/>
            <a:headEnd type="none" len="sm" w="sm"/>
            <a:tailEnd type="none" len="sm" w="sm"/>
          </a:ln>
        </p:spPr>
      </p:sp>
      <p:grpSp>
        <p:nvGrpSpPr>
          <p:cNvPr name="Group 10" id="10"/>
          <p:cNvGrpSpPr/>
          <p:nvPr/>
        </p:nvGrpSpPr>
        <p:grpSpPr>
          <a:xfrm rot="0">
            <a:off x="12643142" y="6412865"/>
            <a:ext cx="2245303" cy="796861"/>
            <a:chOff x="0" y="0"/>
            <a:chExt cx="591355" cy="209873"/>
          </a:xfrm>
        </p:grpSpPr>
        <p:sp>
          <p:nvSpPr>
            <p:cNvPr name="Freeform 11" id="11"/>
            <p:cNvSpPr/>
            <p:nvPr/>
          </p:nvSpPr>
          <p:spPr>
            <a:xfrm flipH="false" flipV="false" rot="0">
              <a:off x="0" y="0"/>
              <a:ext cx="591355" cy="209873"/>
            </a:xfrm>
            <a:custGeom>
              <a:avLst/>
              <a:gdLst/>
              <a:ahLst/>
              <a:cxnLst/>
              <a:rect r="r" b="b" t="t" l="l"/>
              <a:pathLst>
                <a:path h="209873" w="591355">
                  <a:moveTo>
                    <a:pt x="104936" y="0"/>
                  </a:moveTo>
                  <a:lnTo>
                    <a:pt x="486419" y="0"/>
                  </a:lnTo>
                  <a:cubicBezTo>
                    <a:pt x="544374" y="0"/>
                    <a:pt x="591355" y="46982"/>
                    <a:pt x="591355" y="104936"/>
                  </a:cubicBezTo>
                  <a:lnTo>
                    <a:pt x="591355" y="104936"/>
                  </a:lnTo>
                  <a:cubicBezTo>
                    <a:pt x="591355" y="132767"/>
                    <a:pt x="580300" y="159458"/>
                    <a:pt x="560620" y="179138"/>
                  </a:cubicBezTo>
                  <a:cubicBezTo>
                    <a:pt x="540941" y="198817"/>
                    <a:pt x="514250" y="209873"/>
                    <a:pt x="486419" y="209873"/>
                  </a:cubicBezTo>
                  <a:lnTo>
                    <a:pt x="104936" y="209873"/>
                  </a:lnTo>
                  <a:cubicBezTo>
                    <a:pt x="77106" y="209873"/>
                    <a:pt x="50415" y="198817"/>
                    <a:pt x="30735" y="179138"/>
                  </a:cubicBezTo>
                  <a:cubicBezTo>
                    <a:pt x="11056" y="159458"/>
                    <a:pt x="0" y="132767"/>
                    <a:pt x="0" y="104936"/>
                  </a:cubicBezTo>
                  <a:lnTo>
                    <a:pt x="0" y="104936"/>
                  </a:lnTo>
                  <a:cubicBezTo>
                    <a:pt x="0" y="77106"/>
                    <a:pt x="11056" y="50415"/>
                    <a:pt x="30735" y="30735"/>
                  </a:cubicBezTo>
                  <a:cubicBezTo>
                    <a:pt x="50415" y="11056"/>
                    <a:pt x="77106" y="0"/>
                    <a:pt x="104936" y="0"/>
                  </a:cubicBezTo>
                  <a:close/>
                </a:path>
              </a:pathLst>
            </a:custGeom>
            <a:solidFill>
              <a:srgbClr val="00BF63"/>
            </a:solidFill>
          </p:spPr>
        </p:sp>
        <p:sp>
          <p:nvSpPr>
            <p:cNvPr name="TextBox 12" id="12"/>
            <p:cNvSpPr txBox="true"/>
            <p:nvPr/>
          </p:nvSpPr>
          <p:spPr>
            <a:xfrm>
              <a:off x="0" y="-142875"/>
              <a:ext cx="591355" cy="352748"/>
            </a:xfrm>
            <a:prstGeom prst="rect">
              <a:avLst/>
            </a:prstGeom>
          </p:spPr>
          <p:txBody>
            <a:bodyPr anchor="ctr" rtlCol="false" tIns="50800" lIns="50800" bIns="50800" rIns="50800"/>
            <a:lstStyle/>
            <a:p>
              <a:pPr algn="ctr">
                <a:lnSpc>
                  <a:spcPts val="5179"/>
                </a:lnSpc>
              </a:pPr>
              <a:r>
                <a:rPr lang="en-US" sz="3699">
                  <a:solidFill>
                    <a:srgbClr val="000000"/>
                  </a:solidFill>
                  <a:latin typeface="Times New Roman"/>
                  <a:ea typeface="Times New Roman"/>
                  <a:cs typeface="Times New Roman"/>
                  <a:sym typeface="Times New Roman"/>
                </a:rPr>
                <a:t>MASTER</a:t>
              </a:r>
            </a:p>
          </p:txBody>
        </p:sp>
      </p:grpSp>
      <p:grpSp>
        <p:nvGrpSpPr>
          <p:cNvPr name="Group 13" id="13"/>
          <p:cNvGrpSpPr/>
          <p:nvPr/>
        </p:nvGrpSpPr>
        <p:grpSpPr>
          <a:xfrm rot="0">
            <a:off x="9625299" y="1601870"/>
            <a:ext cx="2245303" cy="796861"/>
            <a:chOff x="0" y="0"/>
            <a:chExt cx="591355" cy="209873"/>
          </a:xfrm>
        </p:grpSpPr>
        <p:sp>
          <p:nvSpPr>
            <p:cNvPr name="Freeform 14" id="14"/>
            <p:cNvSpPr/>
            <p:nvPr/>
          </p:nvSpPr>
          <p:spPr>
            <a:xfrm flipH="false" flipV="false" rot="0">
              <a:off x="0" y="0"/>
              <a:ext cx="591355" cy="209873"/>
            </a:xfrm>
            <a:custGeom>
              <a:avLst/>
              <a:gdLst/>
              <a:ahLst/>
              <a:cxnLst/>
              <a:rect r="r" b="b" t="t" l="l"/>
              <a:pathLst>
                <a:path h="209873" w="591355">
                  <a:moveTo>
                    <a:pt x="104936" y="0"/>
                  </a:moveTo>
                  <a:lnTo>
                    <a:pt x="486419" y="0"/>
                  </a:lnTo>
                  <a:cubicBezTo>
                    <a:pt x="544374" y="0"/>
                    <a:pt x="591355" y="46982"/>
                    <a:pt x="591355" y="104936"/>
                  </a:cubicBezTo>
                  <a:lnTo>
                    <a:pt x="591355" y="104936"/>
                  </a:lnTo>
                  <a:cubicBezTo>
                    <a:pt x="591355" y="132767"/>
                    <a:pt x="580300" y="159458"/>
                    <a:pt x="560620" y="179138"/>
                  </a:cubicBezTo>
                  <a:cubicBezTo>
                    <a:pt x="540941" y="198817"/>
                    <a:pt x="514250" y="209873"/>
                    <a:pt x="486419" y="209873"/>
                  </a:cubicBezTo>
                  <a:lnTo>
                    <a:pt x="104936" y="209873"/>
                  </a:lnTo>
                  <a:cubicBezTo>
                    <a:pt x="46982" y="209873"/>
                    <a:pt x="0" y="162891"/>
                    <a:pt x="0" y="104936"/>
                  </a:cubicBezTo>
                  <a:lnTo>
                    <a:pt x="0" y="104936"/>
                  </a:lnTo>
                  <a:cubicBezTo>
                    <a:pt x="0" y="46982"/>
                    <a:pt x="46982" y="0"/>
                    <a:pt x="104936" y="0"/>
                  </a:cubicBezTo>
                  <a:close/>
                </a:path>
              </a:pathLst>
            </a:custGeom>
            <a:solidFill>
              <a:srgbClr val="00BF63"/>
            </a:solidFill>
          </p:spPr>
        </p:sp>
        <p:sp>
          <p:nvSpPr>
            <p:cNvPr name="TextBox 15" id="15"/>
            <p:cNvSpPr txBox="true"/>
            <p:nvPr/>
          </p:nvSpPr>
          <p:spPr>
            <a:xfrm>
              <a:off x="0" y="-142875"/>
              <a:ext cx="591355" cy="352748"/>
            </a:xfrm>
            <a:prstGeom prst="rect">
              <a:avLst/>
            </a:prstGeom>
          </p:spPr>
          <p:txBody>
            <a:bodyPr anchor="ctr" rtlCol="false" tIns="50800" lIns="50800" bIns="50800" rIns="50800"/>
            <a:lstStyle/>
            <a:p>
              <a:pPr algn="ctr">
                <a:lnSpc>
                  <a:spcPts val="5179"/>
                </a:lnSpc>
              </a:pPr>
              <a:r>
                <a:rPr lang="en-US" sz="3699">
                  <a:solidFill>
                    <a:srgbClr val="000000"/>
                  </a:solidFill>
                  <a:latin typeface="Times New Roman"/>
                  <a:ea typeface="Times New Roman"/>
                  <a:cs typeface="Times New Roman"/>
                  <a:sym typeface="Times New Roman"/>
                </a:rPr>
                <a:t>FEAT</a:t>
              </a:r>
            </a:p>
          </p:txBody>
        </p:sp>
      </p:grpSp>
      <p:grpSp>
        <p:nvGrpSpPr>
          <p:cNvPr name="Group 16" id="16"/>
          <p:cNvGrpSpPr/>
          <p:nvPr/>
        </p:nvGrpSpPr>
        <p:grpSpPr>
          <a:xfrm rot="0">
            <a:off x="12643142" y="7387754"/>
            <a:ext cx="2245303" cy="796861"/>
            <a:chOff x="0" y="0"/>
            <a:chExt cx="591355" cy="209873"/>
          </a:xfrm>
        </p:grpSpPr>
        <p:sp>
          <p:nvSpPr>
            <p:cNvPr name="Freeform 17" id="17"/>
            <p:cNvSpPr/>
            <p:nvPr/>
          </p:nvSpPr>
          <p:spPr>
            <a:xfrm flipH="false" flipV="false" rot="0">
              <a:off x="0" y="0"/>
              <a:ext cx="591355" cy="209873"/>
            </a:xfrm>
            <a:custGeom>
              <a:avLst/>
              <a:gdLst/>
              <a:ahLst/>
              <a:cxnLst/>
              <a:rect r="r" b="b" t="t" l="l"/>
              <a:pathLst>
                <a:path h="209873" w="591355">
                  <a:moveTo>
                    <a:pt x="104936" y="0"/>
                  </a:moveTo>
                  <a:lnTo>
                    <a:pt x="486419" y="0"/>
                  </a:lnTo>
                  <a:cubicBezTo>
                    <a:pt x="544374" y="0"/>
                    <a:pt x="591355" y="46982"/>
                    <a:pt x="591355" y="104936"/>
                  </a:cubicBezTo>
                  <a:lnTo>
                    <a:pt x="591355" y="104936"/>
                  </a:lnTo>
                  <a:cubicBezTo>
                    <a:pt x="591355" y="132767"/>
                    <a:pt x="580300" y="159458"/>
                    <a:pt x="560620" y="179138"/>
                  </a:cubicBezTo>
                  <a:cubicBezTo>
                    <a:pt x="540941" y="198817"/>
                    <a:pt x="514250" y="209873"/>
                    <a:pt x="486419" y="209873"/>
                  </a:cubicBezTo>
                  <a:lnTo>
                    <a:pt x="104936" y="209873"/>
                  </a:lnTo>
                  <a:cubicBezTo>
                    <a:pt x="46982" y="209873"/>
                    <a:pt x="0" y="162891"/>
                    <a:pt x="0" y="104936"/>
                  </a:cubicBezTo>
                  <a:lnTo>
                    <a:pt x="0" y="104936"/>
                  </a:lnTo>
                  <a:cubicBezTo>
                    <a:pt x="0" y="46982"/>
                    <a:pt x="46982" y="0"/>
                    <a:pt x="104936" y="0"/>
                  </a:cubicBezTo>
                  <a:close/>
                </a:path>
              </a:pathLst>
            </a:custGeom>
            <a:solidFill>
              <a:srgbClr val="38B6FF"/>
            </a:solidFill>
          </p:spPr>
        </p:sp>
        <p:sp>
          <p:nvSpPr>
            <p:cNvPr name="TextBox 18" id="18"/>
            <p:cNvSpPr txBox="true"/>
            <p:nvPr/>
          </p:nvSpPr>
          <p:spPr>
            <a:xfrm>
              <a:off x="0" y="-142875"/>
              <a:ext cx="591355" cy="352748"/>
            </a:xfrm>
            <a:prstGeom prst="rect">
              <a:avLst/>
            </a:prstGeom>
          </p:spPr>
          <p:txBody>
            <a:bodyPr anchor="ctr" rtlCol="false" tIns="50800" lIns="50800" bIns="50800" rIns="50800"/>
            <a:lstStyle/>
            <a:p>
              <a:pPr algn="ctr">
                <a:lnSpc>
                  <a:spcPts val="5179"/>
                </a:lnSpc>
              </a:pPr>
              <a:r>
                <a:rPr lang="en-US" sz="3699">
                  <a:solidFill>
                    <a:srgbClr val="000000"/>
                  </a:solidFill>
                  <a:latin typeface="Times New Roman"/>
                  <a:ea typeface="Times New Roman"/>
                  <a:cs typeface="Times New Roman"/>
                  <a:sym typeface="Times New Roman"/>
                </a:rPr>
                <a:t>HEAD</a:t>
              </a:r>
            </a:p>
          </p:txBody>
        </p:sp>
      </p:grpSp>
      <p:grpSp>
        <p:nvGrpSpPr>
          <p:cNvPr name="Group 19" id="19"/>
          <p:cNvGrpSpPr/>
          <p:nvPr/>
        </p:nvGrpSpPr>
        <p:grpSpPr>
          <a:xfrm rot="0">
            <a:off x="6364776" y="9258300"/>
            <a:ext cx="5558448" cy="796861"/>
            <a:chOff x="0" y="0"/>
            <a:chExt cx="1463953" cy="209873"/>
          </a:xfrm>
        </p:grpSpPr>
        <p:sp>
          <p:nvSpPr>
            <p:cNvPr name="Freeform 20" id="20"/>
            <p:cNvSpPr/>
            <p:nvPr/>
          </p:nvSpPr>
          <p:spPr>
            <a:xfrm flipH="false" flipV="false" rot="0">
              <a:off x="0" y="0"/>
              <a:ext cx="1463953" cy="209873"/>
            </a:xfrm>
            <a:custGeom>
              <a:avLst/>
              <a:gdLst/>
              <a:ahLst/>
              <a:cxnLst/>
              <a:rect r="r" b="b" t="t" l="l"/>
              <a:pathLst>
                <a:path h="209873" w="1463953">
                  <a:moveTo>
                    <a:pt x="71034" y="0"/>
                  </a:moveTo>
                  <a:lnTo>
                    <a:pt x="1392920" y="0"/>
                  </a:lnTo>
                  <a:cubicBezTo>
                    <a:pt x="1432150" y="0"/>
                    <a:pt x="1463953" y="31803"/>
                    <a:pt x="1463953" y="71034"/>
                  </a:cubicBezTo>
                  <a:lnTo>
                    <a:pt x="1463953" y="138839"/>
                  </a:lnTo>
                  <a:cubicBezTo>
                    <a:pt x="1463953" y="178070"/>
                    <a:pt x="1432150" y="209873"/>
                    <a:pt x="1392920" y="209873"/>
                  </a:cubicBezTo>
                  <a:lnTo>
                    <a:pt x="71034" y="209873"/>
                  </a:lnTo>
                  <a:cubicBezTo>
                    <a:pt x="31803" y="209873"/>
                    <a:pt x="0" y="178070"/>
                    <a:pt x="0" y="138839"/>
                  </a:cubicBezTo>
                  <a:lnTo>
                    <a:pt x="0" y="71034"/>
                  </a:lnTo>
                  <a:cubicBezTo>
                    <a:pt x="0" y="31803"/>
                    <a:pt x="31803" y="0"/>
                    <a:pt x="71034" y="0"/>
                  </a:cubicBezTo>
                  <a:close/>
                </a:path>
              </a:pathLst>
            </a:custGeom>
            <a:solidFill>
              <a:srgbClr val="00BF63"/>
            </a:solidFill>
          </p:spPr>
        </p:sp>
        <p:sp>
          <p:nvSpPr>
            <p:cNvPr name="TextBox 21" id="21"/>
            <p:cNvSpPr txBox="true"/>
            <p:nvPr/>
          </p:nvSpPr>
          <p:spPr>
            <a:xfrm>
              <a:off x="0" y="-142875"/>
              <a:ext cx="1463953" cy="352748"/>
            </a:xfrm>
            <a:prstGeom prst="rect">
              <a:avLst/>
            </a:prstGeom>
          </p:spPr>
          <p:txBody>
            <a:bodyPr anchor="ctr" rtlCol="false" tIns="50800" lIns="50800" bIns="50800" rIns="50800"/>
            <a:lstStyle/>
            <a:p>
              <a:pPr algn="ctr">
                <a:lnSpc>
                  <a:spcPts val="5179"/>
                </a:lnSpc>
              </a:pPr>
              <a:r>
                <a:rPr lang="en-US" sz="3699">
                  <a:solidFill>
                    <a:srgbClr val="000000"/>
                  </a:solidFill>
                  <a:latin typeface="Times New Roman"/>
                  <a:ea typeface="Times New Roman"/>
                  <a:cs typeface="Times New Roman"/>
                  <a:sym typeface="Times New Roman"/>
                </a:rPr>
                <a:t>Fast Forwarding</a:t>
              </a:r>
            </a:p>
          </p:txBody>
        </p:sp>
      </p:grpSp>
      <p:grpSp>
        <p:nvGrpSpPr>
          <p:cNvPr name="Group 22" id="22"/>
          <p:cNvGrpSpPr/>
          <p:nvPr/>
        </p:nvGrpSpPr>
        <p:grpSpPr>
          <a:xfrm rot="0">
            <a:off x="7050122" y="2405310"/>
            <a:ext cx="1350968" cy="1350968"/>
            <a:chOff x="0" y="0"/>
            <a:chExt cx="812800" cy="812800"/>
          </a:xfrm>
        </p:grpSpPr>
        <p:sp>
          <p:nvSpPr>
            <p:cNvPr name="Freeform 23" id="2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8B6FF"/>
            </a:solidFill>
          </p:spPr>
        </p:sp>
        <p:sp>
          <p:nvSpPr>
            <p:cNvPr name="TextBox 24" id="24"/>
            <p:cNvSpPr txBox="true"/>
            <p:nvPr/>
          </p:nvSpPr>
          <p:spPr>
            <a:xfrm>
              <a:off x="76200" y="0"/>
              <a:ext cx="660400" cy="736600"/>
            </a:xfrm>
            <a:prstGeom prst="rect">
              <a:avLst/>
            </a:prstGeom>
          </p:spPr>
          <p:txBody>
            <a:bodyPr anchor="ctr" rtlCol="false" tIns="50800" lIns="50800" bIns="50800" rIns="50800"/>
            <a:lstStyle/>
            <a:p>
              <a:pPr algn="ctr">
                <a:lnSpc>
                  <a:spcPts val="2659"/>
                </a:lnSpc>
                <a:spcBef>
                  <a:spcPct val="0"/>
                </a:spcBef>
              </a:pPr>
            </a:p>
          </p:txBody>
        </p:sp>
      </p:grpSp>
      <p:sp>
        <p:nvSpPr>
          <p:cNvPr name="AutoShape 25" id="25"/>
          <p:cNvSpPr/>
          <p:nvPr/>
        </p:nvSpPr>
        <p:spPr>
          <a:xfrm flipV="true">
            <a:off x="4703262" y="3080794"/>
            <a:ext cx="2346861" cy="2263830"/>
          </a:xfrm>
          <a:prstGeom prst="line">
            <a:avLst/>
          </a:prstGeom>
          <a:ln cap="flat" w="38100">
            <a:solidFill>
              <a:srgbClr val="000000"/>
            </a:solidFill>
            <a:prstDash val="sysDash"/>
            <a:headEnd type="none" len="sm" w="sm"/>
            <a:tailEnd type="none" len="sm" w="sm"/>
          </a:ln>
        </p:spPr>
      </p:sp>
      <p:grpSp>
        <p:nvGrpSpPr>
          <p:cNvPr name="Group 26" id="26"/>
          <p:cNvGrpSpPr/>
          <p:nvPr/>
        </p:nvGrpSpPr>
        <p:grpSpPr>
          <a:xfrm rot="0">
            <a:off x="10072467" y="2405310"/>
            <a:ext cx="1350968" cy="1350968"/>
            <a:chOff x="0" y="0"/>
            <a:chExt cx="812800" cy="812800"/>
          </a:xfrm>
        </p:grpSpPr>
        <p:sp>
          <p:nvSpPr>
            <p:cNvPr name="Freeform 27" id="2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8B6FF"/>
            </a:solidFill>
          </p:spPr>
        </p:sp>
        <p:sp>
          <p:nvSpPr>
            <p:cNvPr name="TextBox 28" id="28"/>
            <p:cNvSpPr txBox="true"/>
            <p:nvPr/>
          </p:nvSpPr>
          <p:spPr>
            <a:xfrm>
              <a:off x="76200" y="0"/>
              <a:ext cx="660400" cy="736600"/>
            </a:xfrm>
            <a:prstGeom prst="rect">
              <a:avLst/>
            </a:prstGeom>
          </p:spPr>
          <p:txBody>
            <a:bodyPr anchor="ctr" rtlCol="false" tIns="50800" lIns="50800" bIns="50800" rIns="50800"/>
            <a:lstStyle/>
            <a:p>
              <a:pPr algn="ctr">
                <a:lnSpc>
                  <a:spcPts val="2659"/>
                </a:lnSpc>
                <a:spcBef>
                  <a:spcPct val="0"/>
                </a:spcBef>
              </a:pPr>
            </a:p>
          </p:txBody>
        </p:sp>
      </p:grpSp>
      <p:sp>
        <p:nvSpPr>
          <p:cNvPr name="AutoShape 29" id="29"/>
          <p:cNvSpPr/>
          <p:nvPr/>
        </p:nvSpPr>
        <p:spPr>
          <a:xfrm flipH="true">
            <a:off x="8401090" y="3080794"/>
            <a:ext cx="1671376" cy="0"/>
          </a:xfrm>
          <a:prstGeom prst="line">
            <a:avLst/>
          </a:prstGeom>
          <a:ln cap="flat" w="38100">
            <a:solidFill>
              <a:srgbClr val="000000"/>
            </a:solidFill>
            <a:prstDash val="sysDash"/>
            <a:headEnd type="none" len="sm" w="sm"/>
            <a:tailEnd type="none" len="sm" w="sm"/>
          </a:ln>
        </p:spPr>
      </p:sp>
      <p:sp>
        <p:nvSpPr>
          <p:cNvPr name="AutoShape 30" id="30"/>
          <p:cNvSpPr/>
          <p:nvPr/>
        </p:nvSpPr>
        <p:spPr>
          <a:xfrm>
            <a:off x="4703262" y="5344624"/>
            <a:ext cx="8387048" cy="0"/>
          </a:xfrm>
          <a:prstGeom prst="line">
            <a:avLst/>
          </a:prstGeom>
          <a:ln cap="flat" w="38100">
            <a:solidFill>
              <a:srgbClr val="000000"/>
            </a:solidFill>
            <a:prstDash val="sysDash"/>
            <a:headEnd type="none" len="sm" w="sm"/>
            <a:tailEnd type="none" len="sm" w="sm"/>
          </a:ln>
        </p:spPr>
      </p:sp>
      <p:grpSp>
        <p:nvGrpSpPr>
          <p:cNvPr name="Group 31" id="31"/>
          <p:cNvGrpSpPr/>
          <p:nvPr/>
        </p:nvGrpSpPr>
        <p:grpSpPr>
          <a:xfrm rot="0">
            <a:off x="13090310" y="4669140"/>
            <a:ext cx="1350968" cy="1350968"/>
            <a:chOff x="0" y="0"/>
            <a:chExt cx="812800" cy="812800"/>
          </a:xfrm>
        </p:grpSpPr>
        <p:sp>
          <p:nvSpPr>
            <p:cNvPr name="Freeform 32" id="3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914D"/>
            </a:solidFill>
          </p:spPr>
        </p:sp>
        <p:sp>
          <p:nvSpPr>
            <p:cNvPr name="TextBox 33" id="33"/>
            <p:cNvSpPr txBox="true"/>
            <p:nvPr/>
          </p:nvSpPr>
          <p:spPr>
            <a:xfrm>
              <a:off x="76200" y="0"/>
              <a:ext cx="660400" cy="736600"/>
            </a:xfrm>
            <a:prstGeom prst="rect">
              <a:avLst/>
            </a:prstGeom>
          </p:spPr>
          <p:txBody>
            <a:bodyPr anchor="ctr" rtlCol="false" tIns="50800" lIns="50800" bIns="50800" rIns="50800"/>
            <a:lstStyle/>
            <a:p>
              <a:pPr algn="ctr">
                <a:lnSpc>
                  <a:spcPts val="2659"/>
                </a:lnSpc>
                <a:spcBef>
                  <a:spcPct val="0"/>
                </a:spcBef>
              </a:pPr>
            </a:p>
          </p:txBody>
        </p:sp>
      </p:grpSp>
      <p:sp>
        <p:nvSpPr>
          <p:cNvPr name="AutoShape 34" id="34"/>
          <p:cNvSpPr/>
          <p:nvPr/>
        </p:nvSpPr>
        <p:spPr>
          <a:xfrm flipH="true" flipV="true">
            <a:off x="11423435" y="3080794"/>
            <a:ext cx="2342359" cy="2263830"/>
          </a:xfrm>
          <a:prstGeom prst="line">
            <a:avLst/>
          </a:prstGeom>
          <a:ln cap="flat" w="38100">
            <a:solidFill>
              <a:srgbClr val="000000"/>
            </a:solidFill>
            <a:prstDash val="sysDash"/>
            <a:headEnd type="none" len="sm" w="sm"/>
            <a:tailEnd type="none" len="sm" w="sm"/>
          </a:ln>
        </p:spPr>
      </p:sp>
    </p:spTree>
  </p:cSld>
  <p:clrMapOvr>
    <a:masterClrMapping/>
  </p:clrMapOvr>
</p:sld>
</file>

<file path=ppt/slides/slide7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grpSp>
        <p:nvGrpSpPr>
          <p:cNvPr name="Group 3" id="3"/>
          <p:cNvGrpSpPr/>
          <p:nvPr/>
        </p:nvGrpSpPr>
        <p:grpSpPr>
          <a:xfrm rot="0">
            <a:off x="1009934" y="4669140"/>
            <a:ext cx="1350968" cy="1350968"/>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914D"/>
            </a:solidFill>
          </p:spPr>
        </p:sp>
        <p:sp>
          <p:nvSpPr>
            <p:cNvPr name="TextBox 5" id="5"/>
            <p:cNvSpPr txBox="true"/>
            <p:nvPr/>
          </p:nvSpPr>
          <p:spPr>
            <a:xfrm>
              <a:off x="76200" y="0"/>
              <a:ext cx="660400" cy="736600"/>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4027778" y="4669140"/>
            <a:ext cx="1350968" cy="1350968"/>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914D"/>
            </a:solidFill>
          </p:spPr>
        </p:sp>
        <p:sp>
          <p:nvSpPr>
            <p:cNvPr name="TextBox 8" id="8"/>
            <p:cNvSpPr txBox="true"/>
            <p:nvPr/>
          </p:nvSpPr>
          <p:spPr>
            <a:xfrm>
              <a:off x="76200" y="0"/>
              <a:ext cx="660400" cy="736600"/>
            </a:xfrm>
            <a:prstGeom prst="rect">
              <a:avLst/>
            </a:prstGeom>
          </p:spPr>
          <p:txBody>
            <a:bodyPr anchor="ctr" rtlCol="false" tIns="50800" lIns="50800" bIns="50800" rIns="50800"/>
            <a:lstStyle/>
            <a:p>
              <a:pPr algn="ctr">
                <a:lnSpc>
                  <a:spcPts val="2659"/>
                </a:lnSpc>
                <a:spcBef>
                  <a:spcPct val="0"/>
                </a:spcBef>
              </a:pPr>
            </a:p>
          </p:txBody>
        </p:sp>
      </p:grpSp>
      <p:sp>
        <p:nvSpPr>
          <p:cNvPr name="AutoShape 9" id="9"/>
          <p:cNvSpPr/>
          <p:nvPr/>
        </p:nvSpPr>
        <p:spPr>
          <a:xfrm>
            <a:off x="2360903" y="5344624"/>
            <a:ext cx="1666875" cy="0"/>
          </a:xfrm>
          <a:prstGeom prst="line">
            <a:avLst/>
          </a:prstGeom>
          <a:ln cap="flat" w="38100">
            <a:solidFill>
              <a:srgbClr val="000000"/>
            </a:solidFill>
            <a:prstDash val="sysDash"/>
            <a:headEnd type="none" len="sm" w="sm"/>
            <a:tailEnd type="none" len="sm" w="sm"/>
          </a:ln>
        </p:spPr>
      </p:sp>
      <p:grpSp>
        <p:nvGrpSpPr>
          <p:cNvPr name="Group 10" id="10"/>
          <p:cNvGrpSpPr/>
          <p:nvPr/>
        </p:nvGrpSpPr>
        <p:grpSpPr>
          <a:xfrm rot="0">
            <a:off x="9616296" y="6153458"/>
            <a:ext cx="2245303" cy="796861"/>
            <a:chOff x="0" y="0"/>
            <a:chExt cx="591355" cy="209873"/>
          </a:xfrm>
        </p:grpSpPr>
        <p:sp>
          <p:nvSpPr>
            <p:cNvPr name="Freeform 11" id="11"/>
            <p:cNvSpPr/>
            <p:nvPr/>
          </p:nvSpPr>
          <p:spPr>
            <a:xfrm flipH="false" flipV="false" rot="0">
              <a:off x="0" y="0"/>
              <a:ext cx="591355" cy="209873"/>
            </a:xfrm>
            <a:custGeom>
              <a:avLst/>
              <a:gdLst/>
              <a:ahLst/>
              <a:cxnLst/>
              <a:rect r="r" b="b" t="t" l="l"/>
              <a:pathLst>
                <a:path h="209873" w="591355">
                  <a:moveTo>
                    <a:pt x="104936" y="0"/>
                  </a:moveTo>
                  <a:lnTo>
                    <a:pt x="486419" y="0"/>
                  </a:lnTo>
                  <a:cubicBezTo>
                    <a:pt x="544374" y="0"/>
                    <a:pt x="591355" y="46982"/>
                    <a:pt x="591355" y="104936"/>
                  </a:cubicBezTo>
                  <a:lnTo>
                    <a:pt x="591355" y="104936"/>
                  </a:lnTo>
                  <a:cubicBezTo>
                    <a:pt x="591355" y="132767"/>
                    <a:pt x="580300" y="159458"/>
                    <a:pt x="560620" y="179138"/>
                  </a:cubicBezTo>
                  <a:cubicBezTo>
                    <a:pt x="540941" y="198817"/>
                    <a:pt x="514250" y="209873"/>
                    <a:pt x="486419" y="209873"/>
                  </a:cubicBezTo>
                  <a:lnTo>
                    <a:pt x="104936" y="209873"/>
                  </a:lnTo>
                  <a:cubicBezTo>
                    <a:pt x="77106" y="209873"/>
                    <a:pt x="50415" y="198817"/>
                    <a:pt x="30735" y="179138"/>
                  </a:cubicBezTo>
                  <a:cubicBezTo>
                    <a:pt x="11056" y="159458"/>
                    <a:pt x="0" y="132767"/>
                    <a:pt x="0" y="104936"/>
                  </a:cubicBezTo>
                  <a:lnTo>
                    <a:pt x="0" y="104936"/>
                  </a:lnTo>
                  <a:cubicBezTo>
                    <a:pt x="0" y="77106"/>
                    <a:pt x="11056" y="50415"/>
                    <a:pt x="30735" y="30735"/>
                  </a:cubicBezTo>
                  <a:cubicBezTo>
                    <a:pt x="50415" y="11056"/>
                    <a:pt x="77106" y="0"/>
                    <a:pt x="104936" y="0"/>
                  </a:cubicBezTo>
                  <a:close/>
                </a:path>
              </a:pathLst>
            </a:custGeom>
            <a:solidFill>
              <a:srgbClr val="00BF63"/>
            </a:solidFill>
          </p:spPr>
        </p:sp>
        <p:sp>
          <p:nvSpPr>
            <p:cNvPr name="TextBox 12" id="12"/>
            <p:cNvSpPr txBox="true"/>
            <p:nvPr/>
          </p:nvSpPr>
          <p:spPr>
            <a:xfrm>
              <a:off x="0" y="-142875"/>
              <a:ext cx="591355" cy="352748"/>
            </a:xfrm>
            <a:prstGeom prst="rect">
              <a:avLst/>
            </a:prstGeom>
          </p:spPr>
          <p:txBody>
            <a:bodyPr anchor="ctr" rtlCol="false" tIns="50800" lIns="50800" bIns="50800" rIns="50800"/>
            <a:lstStyle/>
            <a:p>
              <a:pPr algn="ctr">
                <a:lnSpc>
                  <a:spcPts val="5179"/>
                </a:lnSpc>
              </a:pPr>
              <a:r>
                <a:rPr lang="en-US" sz="3699">
                  <a:solidFill>
                    <a:srgbClr val="000000"/>
                  </a:solidFill>
                  <a:latin typeface="Times New Roman"/>
                  <a:ea typeface="Times New Roman"/>
                  <a:cs typeface="Times New Roman"/>
                  <a:sym typeface="Times New Roman"/>
                </a:rPr>
                <a:t>MASTER</a:t>
              </a:r>
            </a:p>
          </p:txBody>
        </p:sp>
      </p:grpSp>
      <p:grpSp>
        <p:nvGrpSpPr>
          <p:cNvPr name="Group 13" id="13"/>
          <p:cNvGrpSpPr/>
          <p:nvPr/>
        </p:nvGrpSpPr>
        <p:grpSpPr>
          <a:xfrm rot="0">
            <a:off x="9616296" y="3730294"/>
            <a:ext cx="2245303" cy="796861"/>
            <a:chOff x="0" y="0"/>
            <a:chExt cx="591355" cy="209873"/>
          </a:xfrm>
        </p:grpSpPr>
        <p:sp>
          <p:nvSpPr>
            <p:cNvPr name="Freeform 14" id="14"/>
            <p:cNvSpPr/>
            <p:nvPr/>
          </p:nvSpPr>
          <p:spPr>
            <a:xfrm flipH="false" flipV="false" rot="0">
              <a:off x="0" y="0"/>
              <a:ext cx="591355" cy="209873"/>
            </a:xfrm>
            <a:custGeom>
              <a:avLst/>
              <a:gdLst/>
              <a:ahLst/>
              <a:cxnLst/>
              <a:rect r="r" b="b" t="t" l="l"/>
              <a:pathLst>
                <a:path h="209873" w="591355">
                  <a:moveTo>
                    <a:pt x="104936" y="0"/>
                  </a:moveTo>
                  <a:lnTo>
                    <a:pt x="486419" y="0"/>
                  </a:lnTo>
                  <a:cubicBezTo>
                    <a:pt x="544374" y="0"/>
                    <a:pt x="591355" y="46982"/>
                    <a:pt x="591355" y="104936"/>
                  </a:cubicBezTo>
                  <a:lnTo>
                    <a:pt x="591355" y="104936"/>
                  </a:lnTo>
                  <a:cubicBezTo>
                    <a:pt x="591355" y="132767"/>
                    <a:pt x="580300" y="159458"/>
                    <a:pt x="560620" y="179138"/>
                  </a:cubicBezTo>
                  <a:cubicBezTo>
                    <a:pt x="540941" y="198817"/>
                    <a:pt x="514250" y="209873"/>
                    <a:pt x="486419" y="209873"/>
                  </a:cubicBezTo>
                  <a:lnTo>
                    <a:pt x="104936" y="209873"/>
                  </a:lnTo>
                  <a:cubicBezTo>
                    <a:pt x="46982" y="209873"/>
                    <a:pt x="0" y="162891"/>
                    <a:pt x="0" y="104936"/>
                  </a:cubicBezTo>
                  <a:lnTo>
                    <a:pt x="0" y="104936"/>
                  </a:lnTo>
                  <a:cubicBezTo>
                    <a:pt x="0" y="46982"/>
                    <a:pt x="46982" y="0"/>
                    <a:pt x="104936" y="0"/>
                  </a:cubicBezTo>
                  <a:close/>
                </a:path>
              </a:pathLst>
            </a:custGeom>
            <a:solidFill>
              <a:srgbClr val="00BF63"/>
            </a:solidFill>
          </p:spPr>
        </p:sp>
        <p:sp>
          <p:nvSpPr>
            <p:cNvPr name="TextBox 15" id="15"/>
            <p:cNvSpPr txBox="true"/>
            <p:nvPr/>
          </p:nvSpPr>
          <p:spPr>
            <a:xfrm>
              <a:off x="0" y="-142875"/>
              <a:ext cx="591355" cy="352748"/>
            </a:xfrm>
            <a:prstGeom prst="rect">
              <a:avLst/>
            </a:prstGeom>
          </p:spPr>
          <p:txBody>
            <a:bodyPr anchor="ctr" rtlCol="false" tIns="50800" lIns="50800" bIns="50800" rIns="50800"/>
            <a:lstStyle/>
            <a:p>
              <a:pPr algn="ctr">
                <a:lnSpc>
                  <a:spcPts val="5179"/>
                </a:lnSpc>
              </a:pPr>
              <a:r>
                <a:rPr lang="en-US" sz="3699">
                  <a:solidFill>
                    <a:srgbClr val="000000"/>
                  </a:solidFill>
                  <a:latin typeface="Times New Roman"/>
                  <a:ea typeface="Times New Roman"/>
                  <a:cs typeface="Times New Roman"/>
                  <a:sym typeface="Times New Roman"/>
                </a:rPr>
                <a:t>FEAT</a:t>
              </a:r>
            </a:p>
          </p:txBody>
        </p:sp>
      </p:grpSp>
      <p:grpSp>
        <p:nvGrpSpPr>
          <p:cNvPr name="Group 16" id="16"/>
          <p:cNvGrpSpPr/>
          <p:nvPr/>
        </p:nvGrpSpPr>
        <p:grpSpPr>
          <a:xfrm rot="0">
            <a:off x="9616296" y="7128347"/>
            <a:ext cx="2245303" cy="796861"/>
            <a:chOff x="0" y="0"/>
            <a:chExt cx="591355" cy="209873"/>
          </a:xfrm>
        </p:grpSpPr>
        <p:sp>
          <p:nvSpPr>
            <p:cNvPr name="Freeform 17" id="17"/>
            <p:cNvSpPr/>
            <p:nvPr/>
          </p:nvSpPr>
          <p:spPr>
            <a:xfrm flipH="false" flipV="false" rot="0">
              <a:off x="0" y="0"/>
              <a:ext cx="591355" cy="209873"/>
            </a:xfrm>
            <a:custGeom>
              <a:avLst/>
              <a:gdLst/>
              <a:ahLst/>
              <a:cxnLst/>
              <a:rect r="r" b="b" t="t" l="l"/>
              <a:pathLst>
                <a:path h="209873" w="591355">
                  <a:moveTo>
                    <a:pt x="104936" y="0"/>
                  </a:moveTo>
                  <a:lnTo>
                    <a:pt x="486419" y="0"/>
                  </a:lnTo>
                  <a:cubicBezTo>
                    <a:pt x="544374" y="0"/>
                    <a:pt x="591355" y="46982"/>
                    <a:pt x="591355" y="104936"/>
                  </a:cubicBezTo>
                  <a:lnTo>
                    <a:pt x="591355" y="104936"/>
                  </a:lnTo>
                  <a:cubicBezTo>
                    <a:pt x="591355" y="132767"/>
                    <a:pt x="580300" y="159458"/>
                    <a:pt x="560620" y="179138"/>
                  </a:cubicBezTo>
                  <a:cubicBezTo>
                    <a:pt x="540941" y="198817"/>
                    <a:pt x="514250" y="209873"/>
                    <a:pt x="486419" y="209873"/>
                  </a:cubicBezTo>
                  <a:lnTo>
                    <a:pt x="104936" y="209873"/>
                  </a:lnTo>
                  <a:cubicBezTo>
                    <a:pt x="46982" y="209873"/>
                    <a:pt x="0" y="162891"/>
                    <a:pt x="0" y="104936"/>
                  </a:cubicBezTo>
                  <a:lnTo>
                    <a:pt x="0" y="104936"/>
                  </a:lnTo>
                  <a:cubicBezTo>
                    <a:pt x="0" y="46982"/>
                    <a:pt x="46982" y="0"/>
                    <a:pt x="104936" y="0"/>
                  </a:cubicBezTo>
                  <a:close/>
                </a:path>
              </a:pathLst>
            </a:custGeom>
            <a:solidFill>
              <a:srgbClr val="38B6FF"/>
            </a:solidFill>
          </p:spPr>
        </p:sp>
        <p:sp>
          <p:nvSpPr>
            <p:cNvPr name="TextBox 18" id="18"/>
            <p:cNvSpPr txBox="true"/>
            <p:nvPr/>
          </p:nvSpPr>
          <p:spPr>
            <a:xfrm>
              <a:off x="0" y="-142875"/>
              <a:ext cx="591355" cy="352748"/>
            </a:xfrm>
            <a:prstGeom prst="rect">
              <a:avLst/>
            </a:prstGeom>
          </p:spPr>
          <p:txBody>
            <a:bodyPr anchor="ctr" rtlCol="false" tIns="50800" lIns="50800" bIns="50800" rIns="50800"/>
            <a:lstStyle/>
            <a:p>
              <a:pPr algn="ctr">
                <a:lnSpc>
                  <a:spcPts val="5179"/>
                </a:lnSpc>
              </a:pPr>
              <a:r>
                <a:rPr lang="en-US" sz="3699">
                  <a:solidFill>
                    <a:srgbClr val="000000"/>
                  </a:solidFill>
                  <a:latin typeface="Times New Roman"/>
                  <a:ea typeface="Times New Roman"/>
                  <a:cs typeface="Times New Roman"/>
                  <a:sym typeface="Times New Roman"/>
                </a:rPr>
                <a:t>HEAD</a:t>
              </a:r>
            </a:p>
          </p:txBody>
        </p:sp>
      </p:grpSp>
      <p:grpSp>
        <p:nvGrpSpPr>
          <p:cNvPr name="Group 19" id="19"/>
          <p:cNvGrpSpPr/>
          <p:nvPr/>
        </p:nvGrpSpPr>
        <p:grpSpPr>
          <a:xfrm rot="0">
            <a:off x="6364776" y="9258300"/>
            <a:ext cx="5558448" cy="796861"/>
            <a:chOff x="0" y="0"/>
            <a:chExt cx="1463953" cy="209873"/>
          </a:xfrm>
        </p:grpSpPr>
        <p:sp>
          <p:nvSpPr>
            <p:cNvPr name="Freeform 20" id="20"/>
            <p:cNvSpPr/>
            <p:nvPr/>
          </p:nvSpPr>
          <p:spPr>
            <a:xfrm flipH="false" flipV="false" rot="0">
              <a:off x="0" y="0"/>
              <a:ext cx="1463953" cy="209873"/>
            </a:xfrm>
            <a:custGeom>
              <a:avLst/>
              <a:gdLst/>
              <a:ahLst/>
              <a:cxnLst/>
              <a:rect r="r" b="b" t="t" l="l"/>
              <a:pathLst>
                <a:path h="209873" w="1463953">
                  <a:moveTo>
                    <a:pt x="71034" y="0"/>
                  </a:moveTo>
                  <a:lnTo>
                    <a:pt x="1392920" y="0"/>
                  </a:lnTo>
                  <a:cubicBezTo>
                    <a:pt x="1432150" y="0"/>
                    <a:pt x="1463953" y="31803"/>
                    <a:pt x="1463953" y="71034"/>
                  </a:cubicBezTo>
                  <a:lnTo>
                    <a:pt x="1463953" y="138839"/>
                  </a:lnTo>
                  <a:cubicBezTo>
                    <a:pt x="1463953" y="178070"/>
                    <a:pt x="1432150" y="209873"/>
                    <a:pt x="1392920" y="209873"/>
                  </a:cubicBezTo>
                  <a:lnTo>
                    <a:pt x="71034" y="209873"/>
                  </a:lnTo>
                  <a:cubicBezTo>
                    <a:pt x="31803" y="209873"/>
                    <a:pt x="0" y="178070"/>
                    <a:pt x="0" y="138839"/>
                  </a:cubicBezTo>
                  <a:lnTo>
                    <a:pt x="0" y="71034"/>
                  </a:lnTo>
                  <a:cubicBezTo>
                    <a:pt x="0" y="31803"/>
                    <a:pt x="31803" y="0"/>
                    <a:pt x="71034" y="0"/>
                  </a:cubicBezTo>
                  <a:close/>
                </a:path>
              </a:pathLst>
            </a:custGeom>
            <a:solidFill>
              <a:srgbClr val="00BF63"/>
            </a:solidFill>
          </p:spPr>
        </p:sp>
        <p:sp>
          <p:nvSpPr>
            <p:cNvPr name="TextBox 21" id="21"/>
            <p:cNvSpPr txBox="true"/>
            <p:nvPr/>
          </p:nvSpPr>
          <p:spPr>
            <a:xfrm>
              <a:off x="0" y="-142875"/>
              <a:ext cx="1463953" cy="352748"/>
            </a:xfrm>
            <a:prstGeom prst="rect">
              <a:avLst/>
            </a:prstGeom>
          </p:spPr>
          <p:txBody>
            <a:bodyPr anchor="ctr" rtlCol="false" tIns="50800" lIns="50800" bIns="50800" rIns="50800"/>
            <a:lstStyle/>
            <a:p>
              <a:pPr algn="ctr">
                <a:lnSpc>
                  <a:spcPts val="5179"/>
                </a:lnSpc>
              </a:pPr>
              <a:r>
                <a:rPr lang="en-US" sz="3699">
                  <a:solidFill>
                    <a:srgbClr val="000000"/>
                  </a:solidFill>
                  <a:latin typeface="Times New Roman"/>
                  <a:ea typeface="Times New Roman"/>
                  <a:cs typeface="Times New Roman"/>
                  <a:sym typeface="Times New Roman"/>
                </a:rPr>
                <a:t>Fast Forwarding</a:t>
              </a:r>
            </a:p>
          </p:txBody>
        </p:sp>
      </p:grpSp>
      <p:grpSp>
        <p:nvGrpSpPr>
          <p:cNvPr name="Group 22" id="22"/>
          <p:cNvGrpSpPr/>
          <p:nvPr/>
        </p:nvGrpSpPr>
        <p:grpSpPr>
          <a:xfrm rot="0">
            <a:off x="7045621" y="4669140"/>
            <a:ext cx="1350968" cy="1350968"/>
            <a:chOff x="0" y="0"/>
            <a:chExt cx="812800" cy="812800"/>
          </a:xfrm>
        </p:grpSpPr>
        <p:sp>
          <p:nvSpPr>
            <p:cNvPr name="Freeform 23" id="2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8B6FF"/>
            </a:solidFill>
          </p:spPr>
        </p:sp>
        <p:sp>
          <p:nvSpPr>
            <p:cNvPr name="TextBox 24" id="24"/>
            <p:cNvSpPr txBox="true"/>
            <p:nvPr/>
          </p:nvSpPr>
          <p:spPr>
            <a:xfrm>
              <a:off x="76200" y="0"/>
              <a:ext cx="660400" cy="736600"/>
            </a:xfrm>
            <a:prstGeom prst="rect">
              <a:avLst/>
            </a:prstGeom>
          </p:spPr>
          <p:txBody>
            <a:bodyPr anchor="ctr" rtlCol="false" tIns="50800" lIns="50800" bIns="50800" rIns="50800"/>
            <a:lstStyle/>
            <a:p>
              <a:pPr algn="ctr">
                <a:lnSpc>
                  <a:spcPts val="2659"/>
                </a:lnSpc>
                <a:spcBef>
                  <a:spcPct val="0"/>
                </a:spcBef>
              </a:pPr>
            </a:p>
          </p:txBody>
        </p:sp>
      </p:grpSp>
      <p:sp>
        <p:nvSpPr>
          <p:cNvPr name="AutoShape 25" id="25"/>
          <p:cNvSpPr/>
          <p:nvPr/>
        </p:nvSpPr>
        <p:spPr>
          <a:xfrm>
            <a:off x="5378746" y="5344624"/>
            <a:ext cx="1666875" cy="0"/>
          </a:xfrm>
          <a:prstGeom prst="line">
            <a:avLst/>
          </a:prstGeom>
          <a:ln cap="flat" w="38100">
            <a:solidFill>
              <a:srgbClr val="000000"/>
            </a:solidFill>
            <a:prstDash val="sysDash"/>
            <a:headEnd type="none" len="sm" w="sm"/>
            <a:tailEnd type="none" len="sm" w="sm"/>
          </a:ln>
        </p:spPr>
      </p:sp>
      <p:grpSp>
        <p:nvGrpSpPr>
          <p:cNvPr name="Group 26" id="26"/>
          <p:cNvGrpSpPr/>
          <p:nvPr/>
        </p:nvGrpSpPr>
        <p:grpSpPr>
          <a:xfrm rot="0">
            <a:off x="10063464" y="4669140"/>
            <a:ext cx="1350968" cy="1350968"/>
            <a:chOff x="0" y="0"/>
            <a:chExt cx="812800" cy="812800"/>
          </a:xfrm>
        </p:grpSpPr>
        <p:sp>
          <p:nvSpPr>
            <p:cNvPr name="Freeform 27" id="2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8B6FF"/>
            </a:solidFill>
          </p:spPr>
        </p:sp>
        <p:sp>
          <p:nvSpPr>
            <p:cNvPr name="TextBox 28" id="28"/>
            <p:cNvSpPr txBox="true"/>
            <p:nvPr/>
          </p:nvSpPr>
          <p:spPr>
            <a:xfrm>
              <a:off x="76200" y="0"/>
              <a:ext cx="660400" cy="736600"/>
            </a:xfrm>
            <a:prstGeom prst="rect">
              <a:avLst/>
            </a:prstGeom>
          </p:spPr>
          <p:txBody>
            <a:bodyPr anchor="ctr" rtlCol="false" tIns="50800" lIns="50800" bIns="50800" rIns="50800"/>
            <a:lstStyle/>
            <a:p>
              <a:pPr algn="ctr">
                <a:lnSpc>
                  <a:spcPts val="2659"/>
                </a:lnSpc>
                <a:spcBef>
                  <a:spcPct val="0"/>
                </a:spcBef>
              </a:pPr>
            </a:p>
          </p:txBody>
        </p:sp>
      </p:grpSp>
      <p:sp>
        <p:nvSpPr>
          <p:cNvPr name="AutoShape 29" id="29"/>
          <p:cNvSpPr/>
          <p:nvPr/>
        </p:nvSpPr>
        <p:spPr>
          <a:xfrm flipH="true" flipV="true">
            <a:off x="8396589" y="5344624"/>
            <a:ext cx="1666875" cy="0"/>
          </a:xfrm>
          <a:prstGeom prst="line">
            <a:avLst/>
          </a:prstGeom>
          <a:ln cap="flat" w="38100">
            <a:solidFill>
              <a:srgbClr val="000000"/>
            </a:solidFill>
            <a:prstDash val="sysDash"/>
            <a:headEnd type="none" len="sm" w="sm"/>
            <a:tailEnd type="none" len="sm" w="sm"/>
          </a:ln>
        </p:spPr>
      </p:sp>
    </p:spTree>
  </p:cSld>
  <p:clrMapOvr>
    <a:masterClrMapping/>
  </p:clrMapOvr>
</p:sld>
</file>

<file path=ppt/slides/slide7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0" y="0"/>
            <a:ext cx="6178452" cy="5880618"/>
          </a:xfrm>
          <a:custGeom>
            <a:avLst/>
            <a:gdLst/>
            <a:ahLst/>
            <a:cxnLst/>
            <a:rect r="r" b="b" t="t" l="l"/>
            <a:pathLst>
              <a:path h="5880618" w="6178452">
                <a:moveTo>
                  <a:pt x="0" y="0"/>
                </a:moveTo>
                <a:lnTo>
                  <a:pt x="6178452" y="0"/>
                </a:lnTo>
                <a:lnTo>
                  <a:pt x="6178452" y="5880618"/>
                </a:lnTo>
                <a:lnTo>
                  <a:pt x="0" y="5880618"/>
                </a:lnTo>
                <a:lnTo>
                  <a:pt x="0" y="0"/>
                </a:lnTo>
                <a:close/>
              </a:path>
            </a:pathLst>
          </a:custGeom>
          <a:blipFill>
            <a:blip r:embed="rId3"/>
            <a:stretch>
              <a:fillRect l="0" t="0" r="-36458" b="0"/>
            </a:stretch>
          </a:blipFill>
        </p:spPr>
      </p:sp>
      <p:sp>
        <p:nvSpPr>
          <p:cNvPr name="Freeform 4" id="4"/>
          <p:cNvSpPr/>
          <p:nvPr/>
        </p:nvSpPr>
        <p:spPr>
          <a:xfrm flipH="false" flipV="false" rot="0">
            <a:off x="0" y="1239975"/>
            <a:ext cx="6178452" cy="5433092"/>
          </a:xfrm>
          <a:custGeom>
            <a:avLst/>
            <a:gdLst/>
            <a:ahLst/>
            <a:cxnLst/>
            <a:rect r="r" b="b" t="t" l="l"/>
            <a:pathLst>
              <a:path h="5433092" w="6178452">
                <a:moveTo>
                  <a:pt x="0" y="0"/>
                </a:moveTo>
                <a:lnTo>
                  <a:pt x="6178452" y="0"/>
                </a:lnTo>
                <a:lnTo>
                  <a:pt x="6178452" y="5433092"/>
                </a:lnTo>
                <a:lnTo>
                  <a:pt x="0" y="5433092"/>
                </a:lnTo>
                <a:lnTo>
                  <a:pt x="0" y="0"/>
                </a:lnTo>
                <a:close/>
              </a:path>
            </a:pathLst>
          </a:custGeom>
          <a:blipFill>
            <a:blip r:embed="rId4"/>
            <a:stretch>
              <a:fillRect l="0" t="0" r="-38083" b="0"/>
            </a:stretch>
          </a:blipFill>
        </p:spPr>
      </p:sp>
      <p:sp>
        <p:nvSpPr>
          <p:cNvPr name="Freeform 5" id="5"/>
          <p:cNvSpPr/>
          <p:nvPr/>
        </p:nvSpPr>
        <p:spPr>
          <a:xfrm flipH="false" flipV="false" rot="0">
            <a:off x="10459635" y="1538685"/>
            <a:ext cx="5743850" cy="5134382"/>
          </a:xfrm>
          <a:custGeom>
            <a:avLst/>
            <a:gdLst/>
            <a:ahLst/>
            <a:cxnLst/>
            <a:rect r="r" b="b" t="t" l="l"/>
            <a:pathLst>
              <a:path h="5134382" w="5743850">
                <a:moveTo>
                  <a:pt x="0" y="0"/>
                </a:moveTo>
                <a:lnTo>
                  <a:pt x="5743850" y="0"/>
                </a:lnTo>
                <a:lnTo>
                  <a:pt x="5743850" y="5134382"/>
                </a:lnTo>
                <a:lnTo>
                  <a:pt x="0" y="5134382"/>
                </a:lnTo>
                <a:lnTo>
                  <a:pt x="0" y="0"/>
                </a:lnTo>
                <a:close/>
              </a:path>
            </a:pathLst>
          </a:custGeom>
          <a:blipFill>
            <a:blip r:embed="rId5"/>
            <a:stretch>
              <a:fillRect l="0" t="0" r="-40365" b="0"/>
            </a:stretch>
          </a:blipFill>
        </p:spPr>
      </p:sp>
      <p:sp>
        <p:nvSpPr>
          <p:cNvPr name="Freeform 6" id="6"/>
          <p:cNvSpPr/>
          <p:nvPr/>
        </p:nvSpPr>
        <p:spPr>
          <a:xfrm flipH="false" flipV="false" rot="0">
            <a:off x="8522299" y="14484"/>
            <a:ext cx="4976345" cy="1524201"/>
          </a:xfrm>
          <a:custGeom>
            <a:avLst/>
            <a:gdLst/>
            <a:ahLst/>
            <a:cxnLst/>
            <a:rect r="r" b="b" t="t" l="l"/>
            <a:pathLst>
              <a:path h="1524201" w="4976345">
                <a:moveTo>
                  <a:pt x="0" y="0"/>
                </a:moveTo>
                <a:lnTo>
                  <a:pt x="4976345" y="0"/>
                </a:lnTo>
                <a:lnTo>
                  <a:pt x="4976345" y="1524201"/>
                </a:lnTo>
                <a:lnTo>
                  <a:pt x="0" y="1524201"/>
                </a:lnTo>
                <a:lnTo>
                  <a:pt x="0" y="0"/>
                </a:lnTo>
                <a:close/>
              </a:path>
            </a:pathLst>
          </a:custGeom>
          <a:blipFill>
            <a:blip r:embed="rId6"/>
            <a:stretch>
              <a:fillRect l="-1834" t="0" r="-22583" b="-20358"/>
            </a:stretch>
          </a:blipFill>
        </p:spPr>
      </p:sp>
      <p:sp>
        <p:nvSpPr>
          <p:cNvPr name="Freeform 7" id="7"/>
          <p:cNvSpPr/>
          <p:nvPr/>
        </p:nvSpPr>
        <p:spPr>
          <a:xfrm flipH="false" flipV="false" rot="0">
            <a:off x="13498644" y="14484"/>
            <a:ext cx="5226492" cy="1509717"/>
          </a:xfrm>
          <a:custGeom>
            <a:avLst/>
            <a:gdLst/>
            <a:ahLst/>
            <a:cxnLst/>
            <a:rect r="r" b="b" t="t" l="l"/>
            <a:pathLst>
              <a:path h="1509717" w="5226492">
                <a:moveTo>
                  <a:pt x="0" y="0"/>
                </a:moveTo>
                <a:lnTo>
                  <a:pt x="5226492" y="0"/>
                </a:lnTo>
                <a:lnTo>
                  <a:pt x="5226492" y="1509717"/>
                </a:lnTo>
                <a:lnTo>
                  <a:pt x="0" y="1509717"/>
                </a:lnTo>
                <a:lnTo>
                  <a:pt x="0" y="0"/>
                </a:lnTo>
                <a:close/>
              </a:path>
            </a:pathLst>
          </a:custGeom>
          <a:blipFill>
            <a:blip r:embed="rId7"/>
            <a:stretch>
              <a:fillRect l="0" t="0" r="-19977" b="-23067"/>
            </a:stretch>
          </a:blipFill>
        </p:spPr>
      </p:sp>
      <p:sp>
        <p:nvSpPr>
          <p:cNvPr name="TextBox 8" id="8"/>
          <p:cNvSpPr txBox="true"/>
          <p:nvPr/>
        </p:nvSpPr>
        <p:spPr>
          <a:xfrm rot="0">
            <a:off x="0" y="7160259"/>
            <a:ext cx="18288000" cy="3126741"/>
          </a:xfrm>
          <a:prstGeom prst="rect">
            <a:avLst/>
          </a:prstGeom>
        </p:spPr>
        <p:txBody>
          <a:bodyPr anchor="t" rtlCol="false" tIns="0" lIns="0" bIns="0" rIns="0">
            <a:spAutoFit/>
          </a:bodyPr>
          <a:lstStyle/>
          <a:p>
            <a:pPr algn="l">
              <a:lnSpc>
                <a:spcPts val="4059"/>
              </a:lnSpc>
            </a:pPr>
            <a:r>
              <a:rPr lang="en-US" sz="2899" b="true">
                <a:solidFill>
                  <a:srgbClr val="000000"/>
                </a:solidFill>
                <a:latin typeface="Times New Roman Bold"/>
                <a:ea typeface="Times New Roman Bold"/>
                <a:cs typeface="Times New Roman Bold"/>
                <a:sym typeface="Times New Roman Bold"/>
              </a:rPr>
              <a:t>git stash: Stash bizim commitlemeye hazır olmadığımız ve branch değiştirmek zorunda kaldığımız ve yaptığımız değişiklikleri kaybetmek istemeyeceğimiz durumlarda kullandığımız bir harici saklama alanıdır burada sakladıklarımızı istediğimiz zaman geri getirebiliriz. Biraz detay bir bilgidir ama bilgi bilgidir.</a:t>
            </a:r>
          </a:p>
          <a:p>
            <a:pPr algn="l">
              <a:lnSpc>
                <a:spcPts val="4059"/>
              </a:lnSpc>
              <a:spcBef>
                <a:spcPct val="0"/>
              </a:spcBef>
            </a:pPr>
            <a:r>
              <a:rPr lang="en-US" b="true" sz="2899">
                <a:solidFill>
                  <a:srgbClr val="000000"/>
                </a:solidFill>
                <a:latin typeface="Times New Roman Bold"/>
                <a:ea typeface="Times New Roman Bold"/>
                <a:cs typeface="Times New Roman Bold"/>
                <a:sym typeface="Times New Roman Bold"/>
              </a:rPr>
              <a:t>sonraki slaytlarda kullanımlarını göreceğiz. Burada yaptığımız ise mevcut branchte indexlediğimiz değişiklikleri commit etmemişken branch değiştirmek zorunda kalırsak ne olacağını görmekti. feat içinde git add yaptığımız değişiklikler master branch’ine geçince bizimle birlikte gelir master içerisinde olmamasına rağmen</a:t>
            </a:r>
          </a:p>
        </p:txBody>
      </p:sp>
      <p:sp>
        <p:nvSpPr>
          <p:cNvPr name="TextBox 9" id="9"/>
          <p:cNvSpPr txBox="true"/>
          <p:nvPr/>
        </p:nvSpPr>
        <p:spPr>
          <a:xfrm rot="0">
            <a:off x="2718495" y="6615917"/>
            <a:ext cx="741462" cy="361315"/>
          </a:xfrm>
          <a:prstGeom prst="rect">
            <a:avLst/>
          </a:prstGeom>
        </p:spPr>
        <p:txBody>
          <a:bodyPr anchor="t" rtlCol="false" tIns="0" lIns="0" bIns="0" rIns="0">
            <a:spAutoFit/>
          </a:bodyPr>
          <a:lstStyle/>
          <a:p>
            <a:pPr algn="ctr">
              <a:lnSpc>
                <a:spcPts val="2659"/>
              </a:lnSpc>
              <a:spcBef>
                <a:spcPct val="0"/>
              </a:spcBef>
            </a:pPr>
            <a:r>
              <a:rPr lang="en-US" sz="1899">
                <a:solidFill>
                  <a:srgbClr val="000000"/>
                </a:solidFill>
                <a:latin typeface="Times New Roman"/>
                <a:ea typeface="Times New Roman"/>
                <a:cs typeface="Times New Roman"/>
                <a:sym typeface="Times New Roman"/>
              </a:rPr>
              <a:t>1.resim</a:t>
            </a:r>
          </a:p>
        </p:txBody>
      </p:sp>
      <p:sp>
        <p:nvSpPr>
          <p:cNvPr name="TextBox 10" id="10"/>
          <p:cNvSpPr txBox="true"/>
          <p:nvPr/>
        </p:nvSpPr>
        <p:spPr>
          <a:xfrm rot="0">
            <a:off x="13127913" y="6615917"/>
            <a:ext cx="741462" cy="361315"/>
          </a:xfrm>
          <a:prstGeom prst="rect">
            <a:avLst/>
          </a:prstGeom>
        </p:spPr>
        <p:txBody>
          <a:bodyPr anchor="t" rtlCol="false" tIns="0" lIns="0" bIns="0" rIns="0">
            <a:spAutoFit/>
          </a:bodyPr>
          <a:lstStyle/>
          <a:p>
            <a:pPr algn="ctr">
              <a:lnSpc>
                <a:spcPts val="2659"/>
              </a:lnSpc>
              <a:spcBef>
                <a:spcPct val="0"/>
              </a:spcBef>
            </a:pPr>
            <a:r>
              <a:rPr lang="en-US" sz="1899">
                <a:solidFill>
                  <a:srgbClr val="000000"/>
                </a:solidFill>
                <a:latin typeface="Times New Roman"/>
                <a:ea typeface="Times New Roman"/>
                <a:cs typeface="Times New Roman"/>
                <a:sym typeface="Times New Roman"/>
              </a:rPr>
              <a:t>2.resim</a:t>
            </a:r>
          </a:p>
        </p:txBody>
      </p:sp>
      <p:sp>
        <p:nvSpPr>
          <p:cNvPr name="AutoShape 11" id="11"/>
          <p:cNvSpPr/>
          <p:nvPr/>
        </p:nvSpPr>
        <p:spPr>
          <a:xfrm>
            <a:off x="0" y="6090911"/>
            <a:ext cx="1256407" cy="0"/>
          </a:xfrm>
          <a:prstGeom prst="line">
            <a:avLst/>
          </a:prstGeom>
          <a:ln cap="flat" w="38100">
            <a:solidFill>
              <a:srgbClr val="FF3131"/>
            </a:solidFill>
            <a:prstDash val="solid"/>
            <a:headEnd type="none" len="sm" w="sm"/>
            <a:tailEnd type="none" len="sm" w="sm"/>
          </a:ln>
        </p:spPr>
      </p:sp>
      <p:sp>
        <p:nvSpPr>
          <p:cNvPr name="AutoShape 12" id="12"/>
          <p:cNvSpPr/>
          <p:nvPr/>
        </p:nvSpPr>
        <p:spPr>
          <a:xfrm flipV="true">
            <a:off x="10459635" y="6090911"/>
            <a:ext cx="1643849" cy="19050"/>
          </a:xfrm>
          <a:prstGeom prst="line">
            <a:avLst/>
          </a:prstGeom>
          <a:ln cap="flat" w="38100">
            <a:solidFill>
              <a:srgbClr val="FF3131"/>
            </a:solidFill>
            <a:prstDash val="solid"/>
            <a:headEnd type="none" len="sm" w="sm"/>
            <a:tailEnd type="none" len="sm" w="sm"/>
          </a:ln>
        </p:spPr>
      </p:sp>
    </p:spTree>
  </p:cSld>
  <p:clrMapOvr>
    <a:masterClrMapping/>
  </p:clrMapOvr>
</p:sld>
</file>

<file path=ppt/slides/slide7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1028700" y="2707692"/>
            <a:ext cx="6006281" cy="3491305"/>
          </a:xfrm>
          <a:custGeom>
            <a:avLst/>
            <a:gdLst/>
            <a:ahLst/>
            <a:cxnLst/>
            <a:rect r="r" b="b" t="t" l="l"/>
            <a:pathLst>
              <a:path h="3491305" w="6006281">
                <a:moveTo>
                  <a:pt x="0" y="0"/>
                </a:moveTo>
                <a:lnTo>
                  <a:pt x="6006281" y="0"/>
                </a:lnTo>
                <a:lnTo>
                  <a:pt x="6006281" y="3491306"/>
                </a:lnTo>
                <a:lnTo>
                  <a:pt x="0" y="3491306"/>
                </a:lnTo>
                <a:lnTo>
                  <a:pt x="0" y="0"/>
                </a:lnTo>
                <a:close/>
              </a:path>
            </a:pathLst>
          </a:custGeom>
          <a:blipFill>
            <a:blip r:embed="rId3"/>
            <a:stretch>
              <a:fillRect l="0" t="0" r="-42041" b="-55617"/>
            </a:stretch>
          </a:blipFill>
        </p:spPr>
      </p:sp>
      <p:sp>
        <p:nvSpPr>
          <p:cNvPr name="Freeform 4" id="4"/>
          <p:cNvSpPr/>
          <p:nvPr/>
        </p:nvSpPr>
        <p:spPr>
          <a:xfrm flipH="false" flipV="false" rot="0">
            <a:off x="1266660" y="951447"/>
            <a:ext cx="5530362" cy="1756245"/>
          </a:xfrm>
          <a:custGeom>
            <a:avLst/>
            <a:gdLst/>
            <a:ahLst/>
            <a:cxnLst/>
            <a:rect r="r" b="b" t="t" l="l"/>
            <a:pathLst>
              <a:path h="1756245" w="5530362">
                <a:moveTo>
                  <a:pt x="0" y="0"/>
                </a:moveTo>
                <a:lnTo>
                  <a:pt x="5530361" y="0"/>
                </a:lnTo>
                <a:lnTo>
                  <a:pt x="5530361" y="1756245"/>
                </a:lnTo>
                <a:lnTo>
                  <a:pt x="0" y="1756245"/>
                </a:lnTo>
                <a:lnTo>
                  <a:pt x="0" y="0"/>
                </a:lnTo>
                <a:close/>
              </a:path>
            </a:pathLst>
          </a:custGeom>
          <a:blipFill>
            <a:blip r:embed="rId4"/>
            <a:stretch>
              <a:fillRect l="0" t="0" r="-26142" b="-17694"/>
            </a:stretch>
          </a:blipFill>
        </p:spPr>
      </p:sp>
      <p:sp>
        <p:nvSpPr>
          <p:cNvPr name="Freeform 5" id="5"/>
          <p:cNvSpPr/>
          <p:nvPr/>
        </p:nvSpPr>
        <p:spPr>
          <a:xfrm flipH="false" flipV="false" rot="0">
            <a:off x="10992996" y="171380"/>
            <a:ext cx="4760253" cy="1796457"/>
          </a:xfrm>
          <a:custGeom>
            <a:avLst/>
            <a:gdLst/>
            <a:ahLst/>
            <a:cxnLst/>
            <a:rect r="r" b="b" t="t" l="l"/>
            <a:pathLst>
              <a:path h="1796457" w="4760253">
                <a:moveTo>
                  <a:pt x="0" y="0"/>
                </a:moveTo>
                <a:lnTo>
                  <a:pt x="4760253" y="0"/>
                </a:lnTo>
                <a:lnTo>
                  <a:pt x="4760253" y="1796457"/>
                </a:lnTo>
                <a:lnTo>
                  <a:pt x="0" y="1796457"/>
                </a:lnTo>
                <a:lnTo>
                  <a:pt x="0" y="0"/>
                </a:lnTo>
                <a:close/>
              </a:path>
            </a:pathLst>
          </a:custGeom>
          <a:blipFill>
            <a:blip r:embed="rId5"/>
            <a:stretch>
              <a:fillRect l="0" t="0" r="-59919" b="-25556"/>
            </a:stretch>
          </a:blipFill>
        </p:spPr>
      </p:sp>
      <p:sp>
        <p:nvSpPr>
          <p:cNvPr name="Freeform 6" id="6"/>
          <p:cNvSpPr/>
          <p:nvPr/>
        </p:nvSpPr>
        <p:spPr>
          <a:xfrm flipH="false" flipV="false" rot="0">
            <a:off x="10305418" y="1967837"/>
            <a:ext cx="6135407" cy="4265163"/>
          </a:xfrm>
          <a:custGeom>
            <a:avLst/>
            <a:gdLst/>
            <a:ahLst/>
            <a:cxnLst/>
            <a:rect r="r" b="b" t="t" l="l"/>
            <a:pathLst>
              <a:path h="4265163" w="6135407">
                <a:moveTo>
                  <a:pt x="0" y="0"/>
                </a:moveTo>
                <a:lnTo>
                  <a:pt x="6135408" y="0"/>
                </a:lnTo>
                <a:lnTo>
                  <a:pt x="6135408" y="4265164"/>
                </a:lnTo>
                <a:lnTo>
                  <a:pt x="0" y="4265164"/>
                </a:lnTo>
                <a:lnTo>
                  <a:pt x="0" y="0"/>
                </a:lnTo>
                <a:close/>
              </a:path>
            </a:pathLst>
          </a:custGeom>
          <a:blipFill>
            <a:blip r:embed="rId6"/>
            <a:stretch>
              <a:fillRect l="0" t="0" r="-39052" b="-27382"/>
            </a:stretch>
          </a:blipFill>
        </p:spPr>
      </p:sp>
      <p:sp>
        <p:nvSpPr>
          <p:cNvPr name="TextBox 7" id="7"/>
          <p:cNvSpPr txBox="true"/>
          <p:nvPr/>
        </p:nvSpPr>
        <p:spPr>
          <a:xfrm rot="0">
            <a:off x="1028700" y="7160259"/>
            <a:ext cx="16230600" cy="2612391"/>
          </a:xfrm>
          <a:prstGeom prst="rect">
            <a:avLst/>
          </a:prstGeom>
        </p:spPr>
        <p:txBody>
          <a:bodyPr anchor="t" rtlCol="false" tIns="0" lIns="0" bIns="0" rIns="0">
            <a:spAutoFit/>
          </a:bodyPr>
          <a:lstStyle/>
          <a:p>
            <a:pPr algn="l">
              <a:lnSpc>
                <a:spcPts val="4059"/>
              </a:lnSpc>
              <a:spcBef>
                <a:spcPct val="0"/>
              </a:spcBef>
            </a:pPr>
            <a:r>
              <a:rPr lang="en-US" b="true" sz="2899">
                <a:solidFill>
                  <a:srgbClr val="000000"/>
                </a:solidFill>
                <a:latin typeface="Times New Roman Bold"/>
                <a:ea typeface="Times New Roman Bold"/>
                <a:cs typeface="Times New Roman Bold"/>
                <a:sym typeface="Times New Roman Bold"/>
              </a:rPr>
              <a:t>bir önceki slayttaki durumu düzeltmek için yapılabilecek en basit şey feat branch’ine geri dönerek yaptığımız değişikliği commitlemek bunu yaptığımızda 2. resimde’de göreceğiniz üzere master branch’ine geçtiğimizde sstashyp dosyasının aslında orada bulunmadığını feat içinde olduğunu görebiliriz ancak başta da dediğimiz gibi biz commitlemeye hazır olmadığımızı düşünüyoruz onun için git stash komutunu kullanmalıyız.</a:t>
            </a:r>
          </a:p>
        </p:txBody>
      </p:sp>
      <p:sp>
        <p:nvSpPr>
          <p:cNvPr name="TextBox 8" id="8"/>
          <p:cNvSpPr txBox="true"/>
          <p:nvPr/>
        </p:nvSpPr>
        <p:spPr>
          <a:xfrm rot="0">
            <a:off x="3661110" y="6330802"/>
            <a:ext cx="741462" cy="361315"/>
          </a:xfrm>
          <a:prstGeom prst="rect">
            <a:avLst/>
          </a:prstGeom>
        </p:spPr>
        <p:txBody>
          <a:bodyPr anchor="t" rtlCol="false" tIns="0" lIns="0" bIns="0" rIns="0">
            <a:spAutoFit/>
          </a:bodyPr>
          <a:lstStyle/>
          <a:p>
            <a:pPr algn="ctr">
              <a:lnSpc>
                <a:spcPts val="2659"/>
              </a:lnSpc>
              <a:spcBef>
                <a:spcPct val="0"/>
              </a:spcBef>
            </a:pPr>
            <a:r>
              <a:rPr lang="en-US" sz="1899">
                <a:solidFill>
                  <a:srgbClr val="000000"/>
                </a:solidFill>
                <a:latin typeface="Times New Roman"/>
                <a:ea typeface="Times New Roman"/>
                <a:cs typeface="Times New Roman"/>
                <a:sym typeface="Times New Roman"/>
              </a:rPr>
              <a:t>1.resim</a:t>
            </a:r>
          </a:p>
        </p:txBody>
      </p:sp>
      <p:sp>
        <p:nvSpPr>
          <p:cNvPr name="TextBox 9" id="9"/>
          <p:cNvSpPr txBox="true"/>
          <p:nvPr/>
        </p:nvSpPr>
        <p:spPr>
          <a:xfrm rot="0">
            <a:off x="13002391" y="6330802"/>
            <a:ext cx="741462" cy="361315"/>
          </a:xfrm>
          <a:prstGeom prst="rect">
            <a:avLst/>
          </a:prstGeom>
        </p:spPr>
        <p:txBody>
          <a:bodyPr anchor="t" rtlCol="false" tIns="0" lIns="0" bIns="0" rIns="0">
            <a:spAutoFit/>
          </a:bodyPr>
          <a:lstStyle/>
          <a:p>
            <a:pPr algn="ctr">
              <a:lnSpc>
                <a:spcPts val="2659"/>
              </a:lnSpc>
              <a:spcBef>
                <a:spcPct val="0"/>
              </a:spcBef>
            </a:pPr>
            <a:r>
              <a:rPr lang="en-US" sz="1899">
                <a:solidFill>
                  <a:srgbClr val="000000"/>
                </a:solidFill>
                <a:latin typeface="Times New Roman"/>
                <a:ea typeface="Times New Roman"/>
                <a:cs typeface="Times New Roman"/>
                <a:sym typeface="Times New Roman"/>
              </a:rPr>
              <a:t>2.resim</a:t>
            </a:r>
          </a:p>
        </p:txBody>
      </p:sp>
      <p:sp>
        <p:nvSpPr>
          <p:cNvPr name="AutoShape 10" id="10"/>
          <p:cNvSpPr/>
          <p:nvPr/>
        </p:nvSpPr>
        <p:spPr>
          <a:xfrm flipV="true">
            <a:off x="1028700" y="4208567"/>
            <a:ext cx="1647062" cy="0"/>
          </a:xfrm>
          <a:prstGeom prst="line">
            <a:avLst/>
          </a:prstGeom>
          <a:ln cap="flat" w="38100">
            <a:solidFill>
              <a:srgbClr val="FF3131"/>
            </a:solidFill>
            <a:prstDash val="solid"/>
            <a:headEnd type="none" len="sm" w="sm"/>
            <a:tailEnd type="none" len="sm" w="sm"/>
          </a:ln>
        </p:spPr>
      </p:sp>
      <p:sp>
        <p:nvSpPr>
          <p:cNvPr name="AutoShape 11" id="11"/>
          <p:cNvSpPr/>
          <p:nvPr/>
        </p:nvSpPr>
        <p:spPr>
          <a:xfrm>
            <a:off x="11179559" y="1848620"/>
            <a:ext cx="1256407" cy="0"/>
          </a:xfrm>
          <a:prstGeom prst="line">
            <a:avLst/>
          </a:prstGeom>
          <a:ln cap="flat" w="38100">
            <a:solidFill>
              <a:srgbClr val="FF3131"/>
            </a:solidFill>
            <a:prstDash val="solid"/>
            <a:headEnd type="none" len="sm" w="sm"/>
            <a:tailEnd type="none" len="sm" w="sm"/>
          </a:ln>
        </p:spPr>
      </p:sp>
      <p:sp>
        <p:nvSpPr>
          <p:cNvPr name="AutoShape 12" id="12"/>
          <p:cNvSpPr/>
          <p:nvPr/>
        </p:nvSpPr>
        <p:spPr>
          <a:xfrm>
            <a:off x="1419356" y="2688642"/>
            <a:ext cx="1256407" cy="0"/>
          </a:xfrm>
          <a:prstGeom prst="line">
            <a:avLst/>
          </a:prstGeom>
          <a:ln cap="flat" w="38100">
            <a:solidFill>
              <a:srgbClr val="FF3131"/>
            </a:solidFill>
            <a:prstDash val="solid"/>
            <a:headEnd type="none" len="sm" w="sm"/>
            <a:tailEnd type="none" len="sm" w="sm"/>
          </a:ln>
        </p:spPr>
      </p:sp>
      <p:sp>
        <p:nvSpPr>
          <p:cNvPr name="AutoShape 13" id="13"/>
          <p:cNvSpPr/>
          <p:nvPr/>
        </p:nvSpPr>
        <p:spPr>
          <a:xfrm>
            <a:off x="10717217" y="5301103"/>
            <a:ext cx="1580261" cy="0"/>
          </a:xfrm>
          <a:prstGeom prst="line">
            <a:avLst/>
          </a:prstGeom>
          <a:ln cap="flat" w="38100">
            <a:solidFill>
              <a:srgbClr val="FF3131"/>
            </a:solidFill>
            <a:prstDash val="solid"/>
            <a:headEnd type="none" len="sm" w="sm"/>
            <a:tailEnd type="none" len="sm" w="sm"/>
          </a:ln>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TextBox 3" id="3"/>
          <p:cNvSpPr txBox="true"/>
          <p:nvPr/>
        </p:nvSpPr>
        <p:spPr>
          <a:xfrm rot="0">
            <a:off x="6013260" y="6560307"/>
            <a:ext cx="6900416" cy="1806592"/>
          </a:xfrm>
          <a:prstGeom prst="rect">
            <a:avLst/>
          </a:prstGeom>
        </p:spPr>
        <p:txBody>
          <a:bodyPr anchor="t" rtlCol="false" tIns="0" lIns="0" bIns="0" rIns="0">
            <a:spAutoFit/>
          </a:bodyPr>
          <a:lstStyle/>
          <a:p>
            <a:pPr algn="ctr">
              <a:lnSpc>
                <a:spcPts val="13299"/>
              </a:lnSpc>
              <a:spcBef>
                <a:spcPct val="0"/>
              </a:spcBef>
            </a:pPr>
            <a:r>
              <a:rPr lang="en-US" sz="9499">
                <a:solidFill>
                  <a:srgbClr val="000000"/>
                </a:solidFill>
                <a:latin typeface="Times New Roman"/>
                <a:ea typeface="Times New Roman"/>
                <a:cs typeface="Times New Roman"/>
                <a:sym typeface="Times New Roman"/>
              </a:rPr>
              <a:t>KURULUM</a:t>
            </a:r>
          </a:p>
        </p:txBody>
      </p:sp>
      <p:sp>
        <p:nvSpPr>
          <p:cNvPr name="Freeform 4" id="4"/>
          <p:cNvSpPr/>
          <p:nvPr/>
        </p:nvSpPr>
        <p:spPr>
          <a:xfrm flipH="false" flipV="false" rot="0">
            <a:off x="5486400" y="3474304"/>
            <a:ext cx="7315200" cy="3338391"/>
          </a:xfrm>
          <a:custGeom>
            <a:avLst/>
            <a:gdLst/>
            <a:ahLst/>
            <a:cxnLst/>
            <a:rect r="r" b="b" t="t" l="l"/>
            <a:pathLst>
              <a:path h="3338391" w="7315200">
                <a:moveTo>
                  <a:pt x="0" y="0"/>
                </a:moveTo>
                <a:lnTo>
                  <a:pt x="7315200" y="0"/>
                </a:lnTo>
                <a:lnTo>
                  <a:pt x="7315200" y="3338392"/>
                </a:lnTo>
                <a:lnTo>
                  <a:pt x="0" y="333839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5" id="5"/>
          <p:cNvSpPr txBox="true"/>
          <p:nvPr/>
        </p:nvSpPr>
        <p:spPr>
          <a:xfrm rot="0">
            <a:off x="6787976" y="1146308"/>
            <a:ext cx="4712047" cy="1806592"/>
          </a:xfrm>
          <a:prstGeom prst="rect">
            <a:avLst/>
          </a:prstGeom>
        </p:spPr>
        <p:txBody>
          <a:bodyPr anchor="t" rtlCol="false" tIns="0" lIns="0" bIns="0" rIns="0">
            <a:spAutoFit/>
          </a:bodyPr>
          <a:lstStyle/>
          <a:p>
            <a:pPr algn="ctr">
              <a:lnSpc>
                <a:spcPts val="13299"/>
              </a:lnSpc>
              <a:spcBef>
                <a:spcPct val="0"/>
              </a:spcBef>
            </a:pPr>
            <a:r>
              <a:rPr lang="en-US" sz="9499">
                <a:solidFill>
                  <a:srgbClr val="000000"/>
                </a:solidFill>
                <a:latin typeface="Times New Roman"/>
                <a:ea typeface="Times New Roman"/>
                <a:cs typeface="Times New Roman"/>
                <a:sym typeface="Times New Roman"/>
              </a:rPr>
              <a:t>2.KISIM</a:t>
            </a:r>
          </a:p>
        </p:txBody>
      </p:sp>
    </p:spTree>
  </p:cSld>
  <p:clrMapOvr>
    <a:masterClrMapping/>
  </p:clrMapOvr>
</p:sld>
</file>

<file path=ppt/slides/slide8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1028700" y="1028700"/>
            <a:ext cx="7848512" cy="5544853"/>
          </a:xfrm>
          <a:custGeom>
            <a:avLst/>
            <a:gdLst/>
            <a:ahLst/>
            <a:cxnLst/>
            <a:rect r="r" b="b" t="t" l="l"/>
            <a:pathLst>
              <a:path h="5544853" w="7848512">
                <a:moveTo>
                  <a:pt x="0" y="0"/>
                </a:moveTo>
                <a:lnTo>
                  <a:pt x="7848512" y="0"/>
                </a:lnTo>
                <a:lnTo>
                  <a:pt x="7848512" y="5544853"/>
                </a:lnTo>
                <a:lnTo>
                  <a:pt x="0" y="5544853"/>
                </a:lnTo>
                <a:lnTo>
                  <a:pt x="0" y="0"/>
                </a:lnTo>
                <a:close/>
              </a:path>
            </a:pathLst>
          </a:custGeom>
          <a:blipFill>
            <a:blip r:embed="rId3"/>
            <a:stretch>
              <a:fillRect l="0" t="0" r="0" b="0"/>
            </a:stretch>
          </a:blipFill>
        </p:spPr>
      </p:sp>
      <p:sp>
        <p:nvSpPr>
          <p:cNvPr name="Freeform 4" id="4"/>
          <p:cNvSpPr/>
          <p:nvPr/>
        </p:nvSpPr>
        <p:spPr>
          <a:xfrm flipH="false" flipV="false" rot="0">
            <a:off x="9616414" y="2193781"/>
            <a:ext cx="7642886" cy="4213221"/>
          </a:xfrm>
          <a:custGeom>
            <a:avLst/>
            <a:gdLst/>
            <a:ahLst/>
            <a:cxnLst/>
            <a:rect r="r" b="b" t="t" l="l"/>
            <a:pathLst>
              <a:path h="4213221" w="7642886">
                <a:moveTo>
                  <a:pt x="0" y="0"/>
                </a:moveTo>
                <a:lnTo>
                  <a:pt x="7642886" y="0"/>
                </a:lnTo>
                <a:lnTo>
                  <a:pt x="7642886" y="4213221"/>
                </a:lnTo>
                <a:lnTo>
                  <a:pt x="0" y="4213221"/>
                </a:lnTo>
                <a:lnTo>
                  <a:pt x="0" y="0"/>
                </a:lnTo>
                <a:close/>
              </a:path>
            </a:pathLst>
          </a:custGeom>
          <a:blipFill>
            <a:blip r:embed="rId4"/>
            <a:stretch>
              <a:fillRect l="0" t="0" r="0" b="0"/>
            </a:stretch>
          </a:blipFill>
        </p:spPr>
      </p:sp>
      <p:sp>
        <p:nvSpPr>
          <p:cNvPr name="TextBox 5" id="5"/>
          <p:cNvSpPr txBox="true"/>
          <p:nvPr/>
        </p:nvSpPr>
        <p:spPr>
          <a:xfrm rot="0">
            <a:off x="1028700" y="6977232"/>
            <a:ext cx="16230600" cy="2612391"/>
          </a:xfrm>
          <a:prstGeom prst="rect">
            <a:avLst/>
          </a:prstGeom>
        </p:spPr>
        <p:txBody>
          <a:bodyPr anchor="t" rtlCol="false" tIns="0" lIns="0" bIns="0" rIns="0">
            <a:spAutoFit/>
          </a:bodyPr>
          <a:lstStyle/>
          <a:p>
            <a:pPr algn="l">
              <a:lnSpc>
                <a:spcPts val="4059"/>
              </a:lnSpc>
            </a:pPr>
            <a:r>
              <a:rPr lang="en-US" sz="2899" b="true">
                <a:solidFill>
                  <a:srgbClr val="000000"/>
                </a:solidFill>
                <a:latin typeface="Times New Roman Bold"/>
                <a:ea typeface="Times New Roman Bold"/>
                <a:cs typeface="Times New Roman Bold"/>
                <a:sym typeface="Times New Roman Bold"/>
              </a:rPr>
              <a:t>eğer feat branch’inde değişiklikleri indexlemeden branch değişitirirsek 2 şey olabilir.</a:t>
            </a:r>
          </a:p>
          <a:p>
            <a:pPr algn="l">
              <a:lnSpc>
                <a:spcPts val="4059"/>
              </a:lnSpc>
            </a:pPr>
            <a:r>
              <a:rPr lang="en-US" sz="2899" b="true">
                <a:solidFill>
                  <a:srgbClr val="000000"/>
                </a:solidFill>
                <a:latin typeface="Times New Roman Bold"/>
                <a:ea typeface="Times New Roman Bold"/>
                <a:cs typeface="Times New Roman Bold"/>
                <a:sym typeface="Times New Roman Bold"/>
              </a:rPr>
              <a:t>1- Hata alırız ve bizde commit yapmamızı ister ki olmasını istediğimiz şey budur.(2.resim)</a:t>
            </a:r>
          </a:p>
          <a:p>
            <a:pPr algn="l">
              <a:lnSpc>
                <a:spcPts val="4059"/>
              </a:lnSpc>
              <a:spcBef>
                <a:spcPct val="0"/>
              </a:spcBef>
            </a:pPr>
            <a:r>
              <a:rPr lang="en-US" b="true" sz="2899">
                <a:solidFill>
                  <a:srgbClr val="000000"/>
                </a:solidFill>
                <a:latin typeface="Times New Roman Bold"/>
                <a:ea typeface="Times New Roman Bold"/>
                <a:cs typeface="Times New Roman Bold"/>
                <a:sym typeface="Times New Roman Bold"/>
              </a:rPr>
              <a:t>2-Branch değiştiririz ancak değişiklikler yine bizimle gelir ancak bir farkla değiştiğimiz branchin dosyalarının üzerine yazılarak çakışma meydana getirir. Bu durumu düzeltmek için git restore &lt;file&gt; ile değişikliği geri alabiliriz ancak o zaman bütün değişiklikler silinmiş olur.</a:t>
            </a:r>
          </a:p>
        </p:txBody>
      </p:sp>
      <p:sp>
        <p:nvSpPr>
          <p:cNvPr name="TextBox 6" id="6"/>
          <p:cNvSpPr txBox="true"/>
          <p:nvPr/>
        </p:nvSpPr>
        <p:spPr>
          <a:xfrm rot="0">
            <a:off x="4582225" y="6615917"/>
            <a:ext cx="741462" cy="361315"/>
          </a:xfrm>
          <a:prstGeom prst="rect">
            <a:avLst/>
          </a:prstGeom>
        </p:spPr>
        <p:txBody>
          <a:bodyPr anchor="t" rtlCol="false" tIns="0" lIns="0" bIns="0" rIns="0">
            <a:spAutoFit/>
          </a:bodyPr>
          <a:lstStyle/>
          <a:p>
            <a:pPr algn="ctr">
              <a:lnSpc>
                <a:spcPts val="2659"/>
              </a:lnSpc>
              <a:spcBef>
                <a:spcPct val="0"/>
              </a:spcBef>
            </a:pPr>
            <a:r>
              <a:rPr lang="en-US" sz="1899">
                <a:solidFill>
                  <a:srgbClr val="000000"/>
                </a:solidFill>
                <a:latin typeface="Times New Roman"/>
                <a:ea typeface="Times New Roman"/>
                <a:cs typeface="Times New Roman"/>
                <a:sym typeface="Times New Roman"/>
              </a:rPr>
              <a:t>1.resim</a:t>
            </a:r>
          </a:p>
        </p:txBody>
      </p:sp>
      <p:sp>
        <p:nvSpPr>
          <p:cNvPr name="TextBox 7" id="7"/>
          <p:cNvSpPr txBox="true"/>
          <p:nvPr/>
        </p:nvSpPr>
        <p:spPr>
          <a:xfrm rot="0">
            <a:off x="13002391" y="6330802"/>
            <a:ext cx="741462" cy="361315"/>
          </a:xfrm>
          <a:prstGeom prst="rect">
            <a:avLst/>
          </a:prstGeom>
        </p:spPr>
        <p:txBody>
          <a:bodyPr anchor="t" rtlCol="false" tIns="0" lIns="0" bIns="0" rIns="0">
            <a:spAutoFit/>
          </a:bodyPr>
          <a:lstStyle/>
          <a:p>
            <a:pPr algn="ctr">
              <a:lnSpc>
                <a:spcPts val="2659"/>
              </a:lnSpc>
              <a:spcBef>
                <a:spcPct val="0"/>
              </a:spcBef>
            </a:pPr>
            <a:r>
              <a:rPr lang="en-US" sz="1899">
                <a:solidFill>
                  <a:srgbClr val="000000"/>
                </a:solidFill>
                <a:latin typeface="Times New Roman"/>
                <a:ea typeface="Times New Roman"/>
                <a:cs typeface="Times New Roman"/>
                <a:sym typeface="Times New Roman"/>
              </a:rPr>
              <a:t>2.resim</a:t>
            </a:r>
          </a:p>
        </p:txBody>
      </p:sp>
      <p:sp>
        <p:nvSpPr>
          <p:cNvPr name="AutoShape 8" id="8"/>
          <p:cNvSpPr/>
          <p:nvPr/>
        </p:nvSpPr>
        <p:spPr>
          <a:xfrm>
            <a:off x="1567047" y="2931900"/>
            <a:ext cx="1424047" cy="0"/>
          </a:xfrm>
          <a:prstGeom prst="line">
            <a:avLst/>
          </a:prstGeom>
          <a:ln cap="flat" w="38100">
            <a:solidFill>
              <a:srgbClr val="FF3131"/>
            </a:solidFill>
            <a:prstDash val="solid"/>
            <a:headEnd type="none" len="sm" w="sm"/>
            <a:tailEnd type="none" len="sm" w="sm"/>
          </a:ln>
        </p:spPr>
      </p:sp>
      <p:sp>
        <p:nvSpPr>
          <p:cNvPr name="AutoShape 9" id="9"/>
          <p:cNvSpPr/>
          <p:nvPr/>
        </p:nvSpPr>
        <p:spPr>
          <a:xfrm>
            <a:off x="1028700" y="4674687"/>
            <a:ext cx="1256407" cy="0"/>
          </a:xfrm>
          <a:prstGeom prst="line">
            <a:avLst/>
          </a:prstGeom>
          <a:ln cap="flat" w="38100">
            <a:solidFill>
              <a:srgbClr val="FF3131"/>
            </a:solidFill>
            <a:prstDash val="solid"/>
            <a:headEnd type="none" len="sm" w="sm"/>
            <a:tailEnd type="none" len="sm" w="sm"/>
          </a:ln>
        </p:spPr>
      </p:sp>
      <p:sp>
        <p:nvSpPr>
          <p:cNvPr name="AutoShape 10" id="10"/>
          <p:cNvSpPr/>
          <p:nvPr/>
        </p:nvSpPr>
        <p:spPr>
          <a:xfrm>
            <a:off x="11490539" y="3952670"/>
            <a:ext cx="1256407" cy="0"/>
          </a:xfrm>
          <a:prstGeom prst="line">
            <a:avLst/>
          </a:prstGeom>
          <a:ln cap="flat" w="38100">
            <a:solidFill>
              <a:srgbClr val="FF3131"/>
            </a:solidFill>
            <a:prstDash val="solid"/>
            <a:headEnd type="triangle" len="med" w="lg"/>
            <a:tailEnd type="none" len="sm" w="sm"/>
          </a:ln>
        </p:spPr>
      </p:sp>
    </p:spTree>
  </p:cSld>
  <p:clrMapOvr>
    <a:masterClrMapping/>
  </p:clrMapOvr>
</p:sld>
</file>

<file path=ppt/slides/slide8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1005385" y="1028700"/>
            <a:ext cx="7895142" cy="5537378"/>
          </a:xfrm>
          <a:custGeom>
            <a:avLst/>
            <a:gdLst/>
            <a:ahLst/>
            <a:cxnLst/>
            <a:rect r="r" b="b" t="t" l="l"/>
            <a:pathLst>
              <a:path h="5537378" w="7895142">
                <a:moveTo>
                  <a:pt x="0" y="0"/>
                </a:moveTo>
                <a:lnTo>
                  <a:pt x="7895142" y="0"/>
                </a:lnTo>
                <a:lnTo>
                  <a:pt x="7895142" y="5537378"/>
                </a:lnTo>
                <a:lnTo>
                  <a:pt x="0" y="5537378"/>
                </a:lnTo>
                <a:lnTo>
                  <a:pt x="0" y="0"/>
                </a:lnTo>
                <a:close/>
              </a:path>
            </a:pathLst>
          </a:custGeom>
          <a:blipFill>
            <a:blip r:embed="rId3"/>
            <a:stretch>
              <a:fillRect l="0" t="0" r="0" b="0"/>
            </a:stretch>
          </a:blipFill>
        </p:spPr>
      </p:sp>
      <p:sp>
        <p:nvSpPr>
          <p:cNvPr name="Freeform 4" id="4"/>
          <p:cNvSpPr/>
          <p:nvPr/>
        </p:nvSpPr>
        <p:spPr>
          <a:xfrm flipH="false" flipV="false" rot="0">
            <a:off x="1005385" y="1028700"/>
            <a:ext cx="7871827" cy="2347573"/>
          </a:xfrm>
          <a:custGeom>
            <a:avLst/>
            <a:gdLst/>
            <a:ahLst/>
            <a:cxnLst/>
            <a:rect r="r" b="b" t="t" l="l"/>
            <a:pathLst>
              <a:path h="2347573" w="7871827">
                <a:moveTo>
                  <a:pt x="0" y="0"/>
                </a:moveTo>
                <a:lnTo>
                  <a:pt x="7871827" y="0"/>
                </a:lnTo>
                <a:lnTo>
                  <a:pt x="7871827" y="2347573"/>
                </a:lnTo>
                <a:lnTo>
                  <a:pt x="0" y="2347573"/>
                </a:lnTo>
                <a:lnTo>
                  <a:pt x="0" y="0"/>
                </a:lnTo>
                <a:close/>
              </a:path>
            </a:pathLst>
          </a:custGeom>
          <a:blipFill>
            <a:blip r:embed="rId4"/>
            <a:stretch>
              <a:fillRect l="0" t="0" r="-296" b="-135876"/>
            </a:stretch>
          </a:blipFill>
        </p:spPr>
      </p:sp>
      <p:sp>
        <p:nvSpPr>
          <p:cNvPr name="Freeform 5" id="5"/>
          <p:cNvSpPr/>
          <p:nvPr/>
        </p:nvSpPr>
        <p:spPr>
          <a:xfrm flipH="false" flipV="false" rot="0">
            <a:off x="9364158" y="1028700"/>
            <a:ext cx="7895142" cy="5537378"/>
          </a:xfrm>
          <a:custGeom>
            <a:avLst/>
            <a:gdLst/>
            <a:ahLst/>
            <a:cxnLst/>
            <a:rect r="r" b="b" t="t" l="l"/>
            <a:pathLst>
              <a:path h="5537378" w="7895142">
                <a:moveTo>
                  <a:pt x="0" y="0"/>
                </a:moveTo>
                <a:lnTo>
                  <a:pt x="7895142" y="0"/>
                </a:lnTo>
                <a:lnTo>
                  <a:pt x="7895142" y="5537378"/>
                </a:lnTo>
                <a:lnTo>
                  <a:pt x="0" y="5537378"/>
                </a:lnTo>
                <a:lnTo>
                  <a:pt x="0" y="0"/>
                </a:lnTo>
                <a:close/>
              </a:path>
            </a:pathLst>
          </a:custGeom>
          <a:blipFill>
            <a:blip r:embed="rId5"/>
            <a:stretch>
              <a:fillRect l="0" t="0" r="0" b="0"/>
            </a:stretch>
          </a:blipFill>
        </p:spPr>
      </p:sp>
      <p:sp>
        <p:nvSpPr>
          <p:cNvPr name="AutoShape 6" id="6"/>
          <p:cNvSpPr/>
          <p:nvPr/>
        </p:nvSpPr>
        <p:spPr>
          <a:xfrm>
            <a:off x="5419532" y="6015807"/>
            <a:ext cx="1256407" cy="0"/>
          </a:xfrm>
          <a:prstGeom prst="line">
            <a:avLst/>
          </a:prstGeom>
          <a:ln cap="flat" w="38100">
            <a:solidFill>
              <a:srgbClr val="FF3131"/>
            </a:solidFill>
            <a:prstDash val="solid"/>
            <a:headEnd type="none" len="sm" w="sm"/>
            <a:tailEnd type="none" len="sm" w="sm"/>
          </a:ln>
        </p:spPr>
      </p:sp>
      <p:sp>
        <p:nvSpPr>
          <p:cNvPr name="AutoShape 7" id="7"/>
          <p:cNvSpPr/>
          <p:nvPr/>
        </p:nvSpPr>
        <p:spPr>
          <a:xfrm>
            <a:off x="1775460" y="4872807"/>
            <a:ext cx="1805111" cy="0"/>
          </a:xfrm>
          <a:prstGeom prst="line">
            <a:avLst/>
          </a:prstGeom>
          <a:ln cap="flat" w="38100">
            <a:solidFill>
              <a:srgbClr val="FF3131"/>
            </a:solidFill>
            <a:prstDash val="solid"/>
            <a:headEnd type="none" len="sm" w="sm"/>
            <a:tailEnd type="none" len="sm" w="sm"/>
          </a:ln>
        </p:spPr>
      </p:sp>
      <p:sp>
        <p:nvSpPr>
          <p:cNvPr name="AutoShape 8" id="8"/>
          <p:cNvSpPr/>
          <p:nvPr/>
        </p:nvSpPr>
        <p:spPr>
          <a:xfrm>
            <a:off x="1116777" y="5786426"/>
            <a:ext cx="1256407" cy="0"/>
          </a:xfrm>
          <a:prstGeom prst="line">
            <a:avLst/>
          </a:prstGeom>
          <a:ln cap="flat" w="19050">
            <a:solidFill>
              <a:srgbClr val="FF3131"/>
            </a:solidFill>
            <a:prstDash val="solid"/>
            <a:headEnd type="none" len="sm" w="sm"/>
            <a:tailEnd type="none" len="sm" w="sm"/>
          </a:ln>
        </p:spPr>
      </p:sp>
      <p:grpSp>
        <p:nvGrpSpPr>
          <p:cNvPr name="Group 9" id="9"/>
          <p:cNvGrpSpPr/>
          <p:nvPr/>
        </p:nvGrpSpPr>
        <p:grpSpPr>
          <a:xfrm rot="0">
            <a:off x="7926205" y="1903452"/>
            <a:ext cx="100155" cy="100155"/>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8B6FF"/>
            </a:solidFill>
          </p:spPr>
        </p:sp>
        <p:sp>
          <p:nvSpPr>
            <p:cNvPr name="TextBox 11" id="11"/>
            <p:cNvSpPr txBox="true"/>
            <p:nvPr/>
          </p:nvSpPr>
          <p:spPr>
            <a:xfrm>
              <a:off x="76200" y="0"/>
              <a:ext cx="660400" cy="736600"/>
            </a:xfrm>
            <a:prstGeom prst="rect">
              <a:avLst/>
            </a:prstGeom>
          </p:spPr>
          <p:txBody>
            <a:bodyPr anchor="ctr" rtlCol="false" tIns="50800" lIns="50800" bIns="50800" rIns="50800"/>
            <a:lstStyle/>
            <a:p>
              <a:pPr algn="ctr">
                <a:lnSpc>
                  <a:spcPts val="2659"/>
                </a:lnSpc>
              </a:pPr>
            </a:p>
          </p:txBody>
        </p:sp>
      </p:grpSp>
      <p:sp>
        <p:nvSpPr>
          <p:cNvPr name="TextBox 12" id="12"/>
          <p:cNvSpPr txBox="true"/>
          <p:nvPr/>
        </p:nvSpPr>
        <p:spPr>
          <a:xfrm rot="0">
            <a:off x="1028700" y="8188959"/>
            <a:ext cx="16230600" cy="1069341"/>
          </a:xfrm>
          <a:prstGeom prst="rect">
            <a:avLst/>
          </a:prstGeom>
        </p:spPr>
        <p:txBody>
          <a:bodyPr anchor="t" rtlCol="false" tIns="0" lIns="0" bIns="0" rIns="0">
            <a:spAutoFit/>
          </a:bodyPr>
          <a:lstStyle/>
          <a:p>
            <a:pPr algn="l">
              <a:lnSpc>
                <a:spcPts val="4059"/>
              </a:lnSpc>
              <a:spcBef>
                <a:spcPct val="0"/>
              </a:spcBef>
            </a:pPr>
            <a:r>
              <a:rPr lang="en-US" b="true" sz="2899">
                <a:solidFill>
                  <a:srgbClr val="000000"/>
                </a:solidFill>
                <a:latin typeface="Times New Roman Bold"/>
                <a:ea typeface="Times New Roman Bold"/>
                <a:cs typeface="Times New Roman Bold"/>
                <a:sym typeface="Times New Roman Bold"/>
              </a:rPr>
              <a:t>git stash komutu ile indexlenmeyen değişiklikler stash adlı ayrı bir yere taşınmış oldu 2.resim de görüldüğü gibi</a:t>
            </a:r>
          </a:p>
        </p:txBody>
      </p:sp>
      <p:sp>
        <p:nvSpPr>
          <p:cNvPr name="TextBox 13" id="13"/>
          <p:cNvSpPr txBox="true"/>
          <p:nvPr/>
        </p:nvSpPr>
        <p:spPr>
          <a:xfrm rot="0">
            <a:off x="4523661" y="6480353"/>
            <a:ext cx="858589" cy="420370"/>
          </a:xfrm>
          <a:prstGeom prst="rect">
            <a:avLst/>
          </a:prstGeom>
        </p:spPr>
        <p:txBody>
          <a:bodyPr anchor="t" rtlCol="false" tIns="0" lIns="0" bIns="0" rIns="0">
            <a:spAutoFit/>
          </a:bodyPr>
          <a:lstStyle/>
          <a:p>
            <a:pPr algn="ctr">
              <a:lnSpc>
                <a:spcPts val="3079"/>
              </a:lnSpc>
              <a:spcBef>
                <a:spcPct val="0"/>
              </a:spcBef>
            </a:pPr>
            <a:r>
              <a:rPr lang="en-US" sz="2199">
                <a:solidFill>
                  <a:srgbClr val="000000"/>
                </a:solidFill>
                <a:latin typeface="Times New Roman"/>
                <a:ea typeface="Times New Roman"/>
                <a:cs typeface="Times New Roman"/>
                <a:sym typeface="Times New Roman"/>
              </a:rPr>
              <a:t>1.resim</a:t>
            </a:r>
          </a:p>
        </p:txBody>
      </p:sp>
      <p:sp>
        <p:nvSpPr>
          <p:cNvPr name="TextBox 14" id="14"/>
          <p:cNvSpPr txBox="true"/>
          <p:nvPr/>
        </p:nvSpPr>
        <p:spPr>
          <a:xfrm rot="0">
            <a:off x="12882434" y="6480353"/>
            <a:ext cx="858589" cy="420370"/>
          </a:xfrm>
          <a:prstGeom prst="rect">
            <a:avLst/>
          </a:prstGeom>
        </p:spPr>
        <p:txBody>
          <a:bodyPr anchor="t" rtlCol="false" tIns="0" lIns="0" bIns="0" rIns="0">
            <a:spAutoFit/>
          </a:bodyPr>
          <a:lstStyle/>
          <a:p>
            <a:pPr algn="ctr">
              <a:lnSpc>
                <a:spcPts val="3079"/>
              </a:lnSpc>
              <a:spcBef>
                <a:spcPct val="0"/>
              </a:spcBef>
            </a:pPr>
            <a:r>
              <a:rPr lang="en-US" sz="2199">
                <a:solidFill>
                  <a:srgbClr val="000000"/>
                </a:solidFill>
                <a:latin typeface="Times New Roman"/>
                <a:ea typeface="Times New Roman"/>
                <a:cs typeface="Times New Roman"/>
                <a:sym typeface="Times New Roman"/>
              </a:rPr>
              <a:t>2.resim</a:t>
            </a:r>
          </a:p>
        </p:txBody>
      </p:sp>
      <p:grpSp>
        <p:nvGrpSpPr>
          <p:cNvPr name="Group 15" id="15"/>
          <p:cNvGrpSpPr/>
          <p:nvPr/>
        </p:nvGrpSpPr>
        <p:grpSpPr>
          <a:xfrm rot="0">
            <a:off x="2836045" y="2749272"/>
            <a:ext cx="100155" cy="100155"/>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8B6FF"/>
            </a:solidFill>
          </p:spPr>
        </p:sp>
        <p:sp>
          <p:nvSpPr>
            <p:cNvPr name="TextBox 17" id="17"/>
            <p:cNvSpPr txBox="true"/>
            <p:nvPr/>
          </p:nvSpPr>
          <p:spPr>
            <a:xfrm>
              <a:off x="76200" y="0"/>
              <a:ext cx="660400" cy="736600"/>
            </a:xfrm>
            <a:prstGeom prst="rect">
              <a:avLst/>
            </a:prstGeom>
          </p:spPr>
          <p:txBody>
            <a:bodyPr anchor="ctr" rtlCol="false" tIns="50800" lIns="50800" bIns="50800" rIns="50800"/>
            <a:lstStyle/>
            <a:p>
              <a:pPr algn="ctr">
                <a:lnSpc>
                  <a:spcPts val="2659"/>
                </a:lnSpc>
              </a:pPr>
            </a:p>
          </p:txBody>
        </p:sp>
      </p:grpSp>
    </p:spTree>
  </p:cSld>
  <p:clrMapOvr>
    <a:masterClrMapping/>
  </p:clrMapOvr>
</p:sld>
</file>

<file path=ppt/slides/slide8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1005385" y="1028700"/>
            <a:ext cx="7895142" cy="5537378"/>
          </a:xfrm>
          <a:custGeom>
            <a:avLst/>
            <a:gdLst/>
            <a:ahLst/>
            <a:cxnLst/>
            <a:rect r="r" b="b" t="t" l="l"/>
            <a:pathLst>
              <a:path h="5537378" w="7895142">
                <a:moveTo>
                  <a:pt x="0" y="0"/>
                </a:moveTo>
                <a:lnTo>
                  <a:pt x="7895142" y="0"/>
                </a:lnTo>
                <a:lnTo>
                  <a:pt x="7895142" y="5537378"/>
                </a:lnTo>
                <a:lnTo>
                  <a:pt x="0" y="5537378"/>
                </a:lnTo>
                <a:lnTo>
                  <a:pt x="0" y="0"/>
                </a:lnTo>
                <a:close/>
              </a:path>
            </a:pathLst>
          </a:custGeom>
          <a:blipFill>
            <a:blip r:embed="rId3"/>
            <a:stretch>
              <a:fillRect l="0" t="0" r="0" b="0"/>
            </a:stretch>
          </a:blipFill>
        </p:spPr>
      </p:sp>
      <p:sp>
        <p:nvSpPr>
          <p:cNvPr name="AutoShape 4" id="4"/>
          <p:cNvSpPr/>
          <p:nvPr/>
        </p:nvSpPr>
        <p:spPr>
          <a:xfrm>
            <a:off x="5419532" y="6015807"/>
            <a:ext cx="1256407" cy="0"/>
          </a:xfrm>
          <a:prstGeom prst="line">
            <a:avLst/>
          </a:prstGeom>
          <a:ln cap="flat" w="38100">
            <a:solidFill>
              <a:srgbClr val="FF3131"/>
            </a:solidFill>
            <a:prstDash val="solid"/>
            <a:headEnd type="none" len="sm" w="sm"/>
            <a:tailEnd type="none" len="sm" w="sm"/>
          </a:ln>
        </p:spPr>
      </p:sp>
      <p:sp>
        <p:nvSpPr>
          <p:cNvPr name="AutoShape 5" id="5"/>
          <p:cNvSpPr/>
          <p:nvPr/>
        </p:nvSpPr>
        <p:spPr>
          <a:xfrm>
            <a:off x="1775460" y="4872807"/>
            <a:ext cx="1805111" cy="0"/>
          </a:xfrm>
          <a:prstGeom prst="line">
            <a:avLst/>
          </a:prstGeom>
          <a:ln cap="flat" w="38100">
            <a:solidFill>
              <a:srgbClr val="FF3131"/>
            </a:solidFill>
            <a:prstDash val="solid"/>
            <a:headEnd type="none" len="sm" w="sm"/>
            <a:tailEnd type="none" len="sm" w="sm"/>
          </a:ln>
        </p:spPr>
      </p:sp>
      <p:sp>
        <p:nvSpPr>
          <p:cNvPr name="AutoShape 6" id="6"/>
          <p:cNvSpPr/>
          <p:nvPr/>
        </p:nvSpPr>
        <p:spPr>
          <a:xfrm>
            <a:off x="1116777" y="5786426"/>
            <a:ext cx="1256407" cy="0"/>
          </a:xfrm>
          <a:prstGeom prst="line">
            <a:avLst/>
          </a:prstGeom>
          <a:ln cap="flat" w="19050">
            <a:solidFill>
              <a:srgbClr val="FF3131"/>
            </a:solidFill>
            <a:prstDash val="solid"/>
            <a:headEnd type="none" len="sm" w="sm"/>
            <a:tailEnd type="none" len="sm" w="sm"/>
          </a:ln>
        </p:spPr>
      </p:sp>
      <p:sp>
        <p:nvSpPr>
          <p:cNvPr name="Freeform 7" id="7"/>
          <p:cNvSpPr/>
          <p:nvPr/>
        </p:nvSpPr>
        <p:spPr>
          <a:xfrm flipH="false" flipV="false" rot="0">
            <a:off x="10094979" y="1028700"/>
            <a:ext cx="6433500" cy="5537378"/>
          </a:xfrm>
          <a:custGeom>
            <a:avLst/>
            <a:gdLst/>
            <a:ahLst/>
            <a:cxnLst/>
            <a:rect r="r" b="b" t="t" l="l"/>
            <a:pathLst>
              <a:path h="5537378" w="6433500">
                <a:moveTo>
                  <a:pt x="0" y="0"/>
                </a:moveTo>
                <a:lnTo>
                  <a:pt x="6433500" y="0"/>
                </a:lnTo>
                <a:lnTo>
                  <a:pt x="6433500" y="5537378"/>
                </a:lnTo>
                <a:lnTo>
                  <a:pt x="0" y="5537378"/>
                </a:lnTo>
                <a:lnTo>
                  <a:pt x="0" y="0"/>
                </a:lnTo>
                <a:close/>
              </a:path>
            </a:pathLst>
          </a:custGeom>
          <a:blipFill>
            <a:blip r:embed="rId4"/>
            <a:stretch>
              <a:fillRect l="0" t="-5080" r="0" b="0"/>
            </a:stretch>
          </a:blipFill>
        </p:spPr>
      </p:sp>
      <p:sp>
        <p:nvSpPr>
          <p:cNvPr name="TextBox 8" id="8"/>
          <p:cNvSpPr txBox="true"/>
          <p:nvPr/>
        </p:nvSpPr>
        <p:spPr>
          <a:xfrm rot="0">
            <a:off x="1028700" y="8188959"/>
            <a:ext cx="16230600" cy="1069341"/>
          </a:xfrm>
          <a:prstGeom prst="rect">
            <a:avLst/>
          </a:prstGeom>
        </p:spPr>
        <p:txBody>
          <a:bodyPr anchor="t" rtlCol="false" tIns="0" lIns="0" bIns="0" rIns="0">
            <a:spAutoFit/>
          </a:bodyPr>
          <a:lstStyle/>
          <a:p>
            <a:pPr algn="l">
              <a:lnSpc>
                <a:spcPts val="4059"/>
              </a:lnSpc>
              <a:spcBef>
                <a:spcPct val="0"/>
              </a:spcBef>
            </a:pPr>
            <a:r>
              <a:rPr lang="en-US" b="true" sz="2899">
                <a:solidFill>
                  <a:srgbClr val="000000"/>
                </a:solidFill>
                <a:latin typeface="Times New Roman Bold"/>
                <a:ea typeface="Times New Roman Bold"/>
                <a:cs typeface="Times New Roman Bold"/>
                <a:sym typeface="Times New Roman Bold"/>
              </a:rPr>
              <a:t>git stash pop: komutu ile stashlenen yani saklanan veriyi dışarı çıkartırız bunu illa sakladığımız yerde değil farklı bir yerde de yapabiliriz.</a:t>
            </a:r>
          </a:p>
        </p:txBody>
      </p:sp>
      <p:sp>
        <p:nvSpPr>
          <p:cNvPr name="TextBox 9" id="9"/>
          <p:cNvSpPr txBox="true"/>
          <p:nvPr/>
        </p:nvSpPr>
        <p:spPr>
          <a:xfrm rot="0">
            <a:off x="4523661" y="6480353"/>
            <a:ext cx="858589" cy="420370"/>
          </a:xfrm>
          <a:prstGeom prst="rect">
            <a:avLst/>
          </a:prstGeom>
        </p:spPr>
        <p:txBody>
          <a:bodyPr anchor="t" rtlCol="false" tIns="0" lIns="0" bIns="0" rIns="0">
            <a:spAutoFit/>
          </a:bodyPr>
          <a:lstStyle/>
          <a:p>
            <a:pPr algn="ctr">
              <a:lnSpc>
                <a:spcPts val="3079"/>
              </a:lnSpc>
              <a:spcBef>
                <a:spcPct val="0"/>
              </a:spcBef>
            </a:pPr>
            <a:r>
              <a:rPr lang="en-US" sz="2199">
                <a:solidFill>
                  <a:srgbClr val="000000"/>
                </a:solidFill>
                <a:latin typeface="Times New Roman"/>
                <a:ea typeface="Times New Roman"/>
                <a:cs typeface="Times New Roman"/>
                <a:sym typeface="Times New Roman"/>
              </a:rPr>
              <a:t>1.resim</a:t>
            </a:r>
          </a:p>
        </p:txBody>
      </p:sp>
      <p:sp>
        <p:nvSpPr>
          <p:cNvPr name="TextBox 10" id="10"/>
          <p:cNvSpPr txBox="true"/>
          <p:nvPr/>
        </p:nvSpPr>
        <p:spPr>
          <a:xfrm rot="0">
            <a:off x="12882434" y="6480353"/>
            <a:ext cx="858589" cy="420370"/>
          </a:xfrm>
          <a:prstGeom prst="rect">
            <a:avLst/>
          </a:prstGeom>
        </p:spPr>
        <p:txBody>
          <a:bodyPr anchor="t" rtlCol="false" tIns="0" lIns="0" bIns="0" rIns="0">
            <a:spAutoFit/>
          </a:bodyPr>
          <a:lstStyle/>
          <a:p>
            <a:pPr algn="ctr">
              <a:lnSpc>
                <a:spcPts val="3079"/>
              </a:lnSpc>
              <a:spcBef>
                <a:spcPct val="0"/>
              </a:spcBef>
            </a:pPr>
            <a:r>
              <a:rPr lang="en-US" sz="2199">
                <a:solidFill>
                  <a:srgbClr val="000000"/>
                </a:solidFill>
                <a:latin typeface="Times New Roman"/>
                <a:ea typeface="Times New Roman"/>
                <a:cs typeface="Times New Roman"/>
                <a:sym typeface="Times New Roman"/>
              </a:rPr>
              <a:t>2.resim</a:t>
            </a:r>
          </a:p>
        </p:txBody>
      </p:sp>
      <p:sp>
        <p:nvSpPr>
          <p:cNvPr name="AutoShape 11" id="11"/>
          <p:cNvSpPr/>
          <p:nvPr/>
        </p:nvSpPr>
        <p:spPr>
          <a:xfrm>
            <a:off x="10094979" y="4836612"/>
            <a:ext cx="1256407" cy="0"/>
          </a:xfrm>
          <a:prstGeom prst="line">
            <a:avLst/>
          </a:prstGeom>
          <a:ln cap="flat" w="19050">
            <a:solidFill>
              <a:srgbClr val="FF3131"/>
            </a:solidFill>
            <a:prstDash val="solid"/>
            <a:headEnd type="none" len="sm" w="sm"/>
            <a:tailEnd type="none" len="sm" w="sm"/>
          </a:ln>
        </p:spPr>
      </p:sp>
      <p:sp>
        <p:nvSpPr>
          <p:cNvPr name="AutoShape 12" id="12"/>
          <p:cNvSpPr/>
          <p:nvPr/>
        </p:nvSpPr>
        <p:spPr>
          <a:xfrm>
            <a:off x="10723182" y="5650047"/>
            <a:ext cx="1431667" cy="0"/>
          </a:xfrm>
          <a:prstGeom prst="line">
            <a:avLst/>
          </a:prstGeom>
          <a:ln cap="flat" w="38100">
            <a:solidFill>
              <a:srgbClr val="FF3131"/>
            </a:solidFill>
            <a:prstDash val="solid"/>
            <a:headEnd type="none" len="sm" w="sm"/>
            <a:tailEnd type="none" len="sm" w="sm"/>
          </a:ln>
        </p:spPr>
      </p:sp>
      <p:sp>
        <p:nvSpPr>
          <p:cNvPr name="AutoShape 13" id="13"/>
          <p:cNvSpPr/>
          <p:nvPr/>
        </p:nvSpPr>
        <p:spPr>
          <a:xfrm>
            <a:off x="10094979" y="6105342"/>
            <a:ext cx="1683144" cy="0"/>
          </a:xfrm>
          <a:prstGeom prst="line">
            <a:avLst/>
          </a:prstGeom>
          <a:ln cap="flat" w="38100">
            <a:solidFill>
              <a:srgbClr val="FF3131"/>
            </a:solidFill>
            <a:prstDash val="solid"/>
            <a:headEnd type="none" len="sm" w="sm"/>
            <a:tailEnd type="none" len="sm" w="sm"/>
          </a:ln>
        </p:spPr>
      </p:sp>
      <p:sp>
        <p:nvSpPr>
          <p:cNvPr name="AutoShape 14" id="14"/>
          <p:cNvSpPr/>
          <p:nvPr/>
        </p:nvSpPr>
        <p:spPr>
          <a:xfrm>
            <a:off x="10346456" y="2300127"/>
            <a:ext cx="1431667" cy="0"/>
          </a:xfrm>
          <a:prstGeom prst="line">
            <a:avLst/>
          </a:prstGeom>
          <a:ln cap="flat" w="38100">
            <a:solidFill>
              <a:srgbClr val="FF3131"/>
            </a:solidFill>
            <a:prstDash val="solid"/>
            <a:headEnd type="none" len="sm" w="sm"/>
            <a:tailEnd type="triangle" len="med" w="lg"/>
          </a:ln>
        </p:spPr>
      </p:sp>
    </p:spTree>
  </p:cSld>
  <p:clrMapOvr>
    <a:masterClrMapping/>
  </p:clrMapOvr>
</p:sld>
</file>

<file path=ppt/slides/slide8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TextBox 3" id="3"/>
          <p:cNvSpPr txBox="true"/>
          <p:nvPr/>
        </p:nvSpPr>
        <p:spPr>
          <a:xfrm rot="0">
            <a:off x="514350" y="2619608"/>
            <a:ext cx="17259300" cy="4866810"/>
          </a:xfrm>
          <a:prstGeom prst="rect">
            <a:avLst/>
          </a:prstGeom>
        </p:spPr>
        <p:txBody>
          <a:bodyPr anchor="t" rtlCol="false" tIns="0" lIns="0" bIns="0" rIns="0">
            <a:spAutoFit/>
          </a:bodyPr>
          <a:lstStyle/>
          <a:p>
            <a:pPr algn="l" marL="975506" indent="-487753" lvl="1">
              <a:lnSpc>
                <a:spcPts val="6325"/>
              </a:lnSpc>
              <a:buFont typeface="Arial"/>
              <a:buChar char="•"/>
            </a:pPr>
            <a:r>
              <a:rPr lang="en-US" b="true" sz="4518">
                <a:solidFill>
                  <a:srgbClr val="F03C2E"/>
                </a:solidFill>
                <a:latin typeface="Times New Roman Bold"/>
                <a:ea typeface="Times New Roman Bold"/>
                <a:cs typeface="Times New Roman Bold"/>
                <a:sym typeface="Times New Roman Bold"/>
              </a:rPr>
              <a:t>STASH YAPISI İÇİN KULLANILAN DİĞER KOMUTLAR</a:t>
            </a:r>
          </a:p>
          <a:p>
            <a:pPr algn="l" marL="975506" indent="-487753" lvl="1">
              <a:lnSpc>
                <a:spcPts val="6325"/>
              </a:lnSpc>
              <a:buFont typeface="Arial"/>
              <a:buChar char="•"/>
            </a:pPr>
            <a:r>
              <a:rPr lang="en-US" b="true" sz="4518">
                <a:solidFill>
                  <a:srgbClr val="000000"/>
                </a:solidFill>
                <a:latin typeface="Times New Roman Bold"/>
                <a:ea typeface="Times New Roman Bold"/>
                <a:cs typeface="Times New Roman Bold"/>
                <a:sym typeface="Times New Roman Bold"/>
              </a:rPr>
              <a:t>git stash list: Saklanan değişiklikleri listele.</a:t>
            </a:r>
          </a:p>
          <a:p>
            <a:pPr algn="l" marL="975506" indent="-487753" lvl="1">
              <a:lnSpc>
                <a:spcPts val="6325"/>
              </a:lnSpc>
              <a:buFont typeface="Arial"/>
              <a:buChar char="•"/>
            </a:pPr>
            <a:r>
              <a:rPr lang="en-US" b="true" sz="4518">
                <a:solidFill>
                  <a:srgbClr val="000000"/>
                </a:solidFill>
                <a:latin typeface="Times New Roman Bold"/>
                <a:ea typeface="Times New Roman Bold"/>
                <a:cs typeface="Times New Roman Bold"/>
                <a:sym typeface="Times New Roman Bold"/>
              </a:rPr>
              <a:t>git stash apply: Saklanan değişiklikleri geri yükle (silmeden).</a:t>
            </a:r>
          </a:p>
          <a:p>
            <a:pPr algn="l" marL="975506" indent="-487753" lvl="1">
              <a:lnSpc>
                <a:spcPts val="6325"/>
              </a:lnSpc>
              <a:buFont typeface="Arial"/>
              <a:buChar char="•"/>
            </a:pPr>
            <a:r>
              <a:rPr lang="en-US" b="true" sz="4518">
                <a:solidFill>
                  <a:srgbClr val="000000"/>
                </a:solidFill>
                <a:latin typeface="Times New Roman Bold"/>
                <a:ea typeface="Times New Roman Bold"/>
                <a:cs typeface="Times New Roman Bold"/>
                <a:sym typeface="Times New Roman Bold"/>
              </a:rPr>
              <a:t>git stash apply stash@{0}: Belirli bir stash’i geri yükle.</a:t>
            </a:r>
          </a:p>
          <a:p>
            <a:pPr algn="l" marL="975506" indent="-487753" lvl="1">
              <a:lnSpc>
                <a:spcPts val="6325"/>
              </a:lnSpc>
              <a:buFont typeface="Arial"/>
              <a:buChar char="•"/>
            </a:pPr>
            <a:r>
              <a:rPr lang="en-US" b="true" sz="4518">
                <a:solidFill>
                  <a:srgbClr val="000000"/>
                </a:solidFill>
                <a:latin typeface="Times New Roman Bold"/>
                <a:ea typeface="Times New Roman Bold"/>
                <a:cs typeface="Times New Roman Bold"/>
                <a:sym typeface="Times New Roman Bold"/>
              </a:rPr>
              <a:t>git stash clear: Tüm saklanan değişiklikleri temizle.</a:t>
            </a:r>
          </a:p>
          <a:p>
            <a:pPr algn="l">
              <a:lnSpc>
                <a:spcPts val="6325"/>
              </a:lnSpc>
            </a:pPr>
          </a:p>
        </p:txBody>
      </p:sp>
    </p:spTree>
  </p:cSld>
  <p:clrMapOvr>
    <a:masterClrMapping/>
  </p:clrMapOvr>
</p:sld>
</file>

<file path=ppt/slides/slide8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5486400" y="3474304"/>
            <a:ext cx="7315200" cy="3338391"/>
          </a:xfrm>
          <a:custGeom>
            <a:avLst/>
            <a:gdLst/>
            <a:ahLst/>
            <a:cxnLst/>
            <a:rect r="r" b="b" t="t" l="l"/>
            <a:pathLst>
              <a:path h="3338391" w="7315200">
                <a:moveTo>
                  <a:pt x="0" y="0"/>
                </a:moveTo>
                <a:lnTo>
                  <a:pt x="7315200" y="0"/>
                </a:lnTo>
                <a:lnTo>
                  <a:pt x="7315200" y="3338392"/>
                </a:lnTo>
                <a:lnTo>
                  <a:pt x="0" y="333839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7184603" y="1789008"/>
            <a:ext cx="3918793" cy="1504321"/>
          </a:xfrm>
          <a:prstGeom prst="rect">
            <a:avLst/>
          </a:prstGeom>
        </p:spPr>
        <p:txBody>
          <a:bodyPr anchor="t" rtlCol="false" tIns="0" lIns="0" bIns="0" rIns="0">
            <a:spAutoFit/>
          </a:bodyPr>
          <a:lstStyle/>
          <a:p>
            <a:pPr algn="ctr">
              <a:lnSpc>
                <a:spcPts val="11059"/>
              </a:lnSpc>
              <a:spcBef>
                <a:spcPct val="0"/>
              </a:spcBef>
            </a:pPr>
            <a:r>
              <a:rPr lang="en-US" sz="7899">
                <a:solidFill>
                  <a:srgbClr val="000000"/>
                </a:solidFill>
                <a:latin typeface="Times New Roman"/>
                <a:ea typeface="Times New Roman"/>
                <a:cs typeface="Times New Roman"/>
                <a:sym typeface="Times New Roman"/>
              </a:rPr>
              <a:t>6.KISIM</a:t>
            </a:r>
          </a:p>
        </p:txBody>
      </p:sp>
      <p:sp>
        <p:nvSpPr>
          <p:cNvPr name="TextBox 5" id="5"/>
          <p:cNvSpPr txBox="true"/>
          <p:nvPr/>
        </p:nvSpPr>
        <p:spPr>
          <a:xfrm rot="0">
            <a:off x="4706987" y="6689569"/>
            <a:ext cx="8874026" cy="1504321"/>
          </a:xfrm>
          <a:prstGeom prst="rect">
            <a:avLst/>
          </a:prstGeom>
        </p:spPr>
        <p:txBody>
          <a:bodyPr anchor="t" rtlCol="false" tIns="0" lIns="0" bIns="0" rIns="0">
            <a:spAutoFit/>
          </a:bodyPr>
          <a:lstStyle/>
          <a:p>
            <a:pPr algn="ctr">
              <a:lnSpc>
                <a:spcPts val="11059"/>
              </a:lnSpc>
              <a:spcBef>
                <a:spcPct val="0"/>
              </a:spcBef>
            </a:pPr>
            <a:r>
              <a:rPr lang="en-US" sz="7899">
                <a:solidFill>
                  <a:srgbClr val="000000"/>
                </a:solidFill>
                <a:latin typeface="Times New Roman"/>
                <a:ea typeface="Times New Roman"/>
                <a:cs typeface="Times New Roman"/>
                <a:sym typeface="Times New Roman"/>
              </a:rPr>
              <a:t>GEÇMİŞE DÖNÜŞ</a:t>
            </a:r>
          </a:p>
        </p:txBody>
      </p:sp>
    </p:spTree>
  </p:cSld>
  <p:clrMapOvr>
    <a:masterClrMapping/>
  </p:clrMapOvr>
</p:sld>
</file>

<file path=ppt/slides/slide8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TextBox 3" id="3"/>
          <p:cNvSpPr txBox="true"/>
          <p:nvPr/>
        </p:nvSpPr>
        <p:spPr>
          <a:xfrm rot="0">
            <a:off x="4706987" y="3538852"/>
            <a:ext cx="8874026" cy="2904496"/>
          </a:xfrm>
          <a:prstGeom prst="rect">
            <a:avLst/>
          </a:prstGeom>
        </p:spPr>
        <p:txBody>
          <a:bodyPr anchor="t" rtlCol="false" tIns="0" lIns="0" bIns="0" rIns="0">
            <a:spAutoFit/>
          </a:bodyPr>
          <a:lstStyle/>
          <a:p>
            <a:pPr algn="ctr">
              <a:lnSpc>
                <a:spcPts val="11059"/>
              </a:lnSpc>
            </a:pPr>
            <a:r>
              <a:rPr lang="en-US" sz="7899">
                <a:solidFill>
                  <a:srgbClr val="000000"/>
                </a:solidFill>
                <a:latin typeface="Times New Roman"/>
                <a:ea typeface="Times New Roman"/>
                <a:cs typeface="Times New Roman"/>
                <a:sym typeface="Times New Roman"/>
              </a:rPr>
              <a:t>3.KISIM</a:t>
            </a:r>
          </a:p>
          <a:p>
            <a:pPr algn="ctr">
              <a:lnSpc>
                <a:spcPts val="11059"/>
              </a:lnSpc>
              <a:spcBef>
                <a:spcPct val="0"/>
              </a:spcBef>
            </a:pPr>
            <a:r>
              <a:rPr lang="en-US" sz="7899">
                <a:solidFill>
                  <a:srgbClr val="000000"/>
                </a:solidFill>
                <a:latin typeface="Times New Roman"/>
                <a:ea typeface="Times New Roman"/>
                <a:cs typeface="Times New Roman"/>
                <a:sym typeface="Times New Roman"/>
              </a:rPr>
              <a:t>GEÇMİŞE DÖNÜŞ</a:t>
            </a:r>
          </a:p>
        </p:txBody>
      </p:sp>
    </p:spTree>
  </p:cSld>
  <p:clrMapOvr>
    <a:masterClrMapping/>
  </p:clrMapOvr>
</p:sld>
</file>

<file path=ppt/slides/slide8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TextBox 3" id="3"/>
          <p:cNvSpPr txBox="true"/>
          <p:nvPr/>
        </p:nvSpPr>
        <p:spPr>
          <a:xfrm rot="0">
            <a:off x="0" y="857250"/>
            <a:ext cx="18288000" cy="9968232"/>
          </a:xfrm>
          <a:prstGeom prst="rect">
            <a:avLst/>
          </a:prstGeom>
        </p:spPr>
        <p:txBody>
          <a:bodyPr anchor="t" rtlCol="false" tIns="0" lIns="0" bIns="0" rIns="0">
            <a:spAutoFit/>
          </a:bodyPr>
          <a:lstStyle/>
          <a:p>
            <a:pPr algn="l" marL="928357" indent="-464178" lvl="1">
              <a:lnSpc>
                <a:spcPts val="6019"/>
              </a:lnSpc>
              <a:buFont typeface="Arial"/>
              <a:buChar char="•"/>
            </a:pPr>
            <a:r>
              <a:rPr lang="en-US" b="true" sz="4299">
                <a:solidFill>
                  <a:srgbClr val="000000"/>
                </a:solidFill>
                <a:latin typeface="Times New Roman Bold"/>
                <a:ea typeface="Times New Roman Bold"/>
                <a:cs typeface="Times New Roman Bold"/>
                <a:sym typeface="Times New Roman Bold"/>
              </a:rPr>
              <a:t>git checkout: Dalları değiştirmek veya bir dalın eski bir haline geçmek için kullanılır.</a:t>
            </a:r>
          </a:p>
          <a:p>
            <a:pPr algn="l">
              <a:lnSpc>
                <a:spcPts val="6019"/>
              </a:lnSpc>
            </a:pPr>
          </a:p>
          <a:p>
            <a:pPr algn="l" marL="928357" indent="-464178" lvl="1">
              <a:lnSpc>
                <a:spcPts val="6019"/>
              </a:lnSpc>
              <a:buFont typeface="Arial"/>
              <a:buChar char="•"/>
            </a:pPr>
            <a:r>
              <a:rPr lang="en-US" b="true" sz="4299">
                <a:solidFill>
                  <a:srgbClr val="000000"/>
                </a:solidFill>
                <a:latin typeface="Times New Roman Bold"/>
                <a:ea typeface="Times New Roman Bold"/>
                <a:cs typeface="Times New Roman Bold"/>
                <a:sym typeface="Times New Roman Bold"/>
              </a:rPr>
              <a:t>git reset: Commit'leri geri almak veya bir değişikliği işaretlenmemiş hale getirmek için kullanılır.</a:t>
            </a:r>
          </a:p>
          <a:p>
            <a:pPr algn="l">
              <a:lnSpc>
                <a:spcPts val="6019"/>
              </a:lnSpc>
            </a:pPr>
          </a:p>
          <a:p>
            <a:pPr algn="l" marL="928357" indent="-464178" lvl="1">
              <a:lnSpc>
                <a:spcPts val="6019"/>
              </a:lnSpc>
              <a:buFont typeface="Arial"/>
              <a:buChar char="•"/>
            </a:pPr>
            <a:r>
              <a:rPr lang="en-US" b="true" sz="4299">
                <a:solidFill>
                  <a:srgbClr val="000000"/>
                </a:solidFill>
                <a:latin typeface="Times New Roman Bold"/>
                <a:ea typeface="Times New Roman Bold"/>
                <a:cs typeface="Times New Roman Bold"/>
                <a:sym typeface="Times New Roman Bold"/>
              </a:rPr>
              <a:t>git reset --hard: Commit'i ve yapılan tüm değişiklikleri tamamen siler.</a:t>
            </a:r>
          </a:p>
          <a:p>
            <a:pPr algn="l">
              <a:lnSpc>
                <a:spcPts val="6019"/>
              </a:lnSpc>
            </a:pPr>
          </a:p>
          <a:p>
            <a:pPr algn="l" marL="928357" indent="-464178" lvl="1">
              <a:lnSpc>
                <a:spcPts val="6019"/>
              </a:lnSpc>
              <a:buFont typeface="Arial"/>
              <a:buChar char="•"/>
            </a:pPr>
            <a:r>
              <a:rPr lang="en-US" b="true" sz="4299">
                <a:solidFill>
                  <a:srgbClr val="000000"/>
                </a:solidFill>
                <a:latin typeface="Times New Roman Bold"/>
                <a:ea typeface="Times New Roman Bold"/>
                <a:cs typeface="Times New Roman Bold"/>
                <a:sym typeface="Times New Roman Bold"/>
              </a:rPr>
              <a:t>git revert: Bir commit'i geri alır ama bunu yeni bir commit oluşturarak yapar.</a:t>
            </a:r>
          </a:p>
          <a:p>
            <a:pPr algn="l">
              <a:lnSpc>
                <a:spcPts val="6019"/>
              </a:lnSpc>
            </a:pPr>
          </a:p>
          <a:p>
            <a:pPr algn="l" marL="928357" indent="-464178" lvl="1">
              <a:lnSpc>
                <a:spcPts val="6019"/>
              </a:lnSpc>
              <a:buFont typeface="Arial"/>
              <a:buChar char="•"/>
            </a:pPr>
            <a:r>
              <a:rPr lang="en-US" b="true" sz="4299">
                <a:solidFill>
                  <a:srgbClr val="000000"/>
                </a:solidFill>
                <a:latin typeface="Times New Roman Bold"/>
                <a:ea typeface="Times New Roman Bold"/>
                <a:cs typeface="Times New Roman Bold"/>
                <a:sym typeface="Times New Roman Bold"/>
              </a:rPr>
              <a:t>git rebase: Commit'leri bir başka dalın üzerine taşır ve geçmişi temizler.</a:t>
            </a:r>
          </a:p>
          <a:p>
            <a:pPr algn="l">
              <a:lnSpc>
                <a:spcPts val="6019"/>
              </a:lnSpc>
            </a:pPr>
          </a:p>
        </p:txBody>
      </p:sp>
      <p:sp>
        <p:nvSpPr>
          <p:cNvPr name="TextBox 4" id="4"/>
          <p:cNvSpPr txBox="true"/>
          <p:nvPr/>
        </p:nvSpPr>
        <p:spPr>
          <a:xfrm rot="0">
            <a:off x="0" y="49186"/>
            <a:ext cx="18288000" cy="672173"/>
          </a:xfrm>
          <a:prstGeom prst="rect">
            <a:avLst/>
          </a:prstGeom>
        </p:spPr>
        <p:txBody>
          <a:bodyPr anchor="t" rtlCol="false" tIns="0" lIns="0" bIns="0" rIns="0">
            <a:spAutoFit/>
          </a:bodyPr>
          <a:lstStyle/>
          <a:p>
            <a:pPr algn="ctr">
              <a:lnSpc>
                <a:spcPts val="4951"/>
              </a:lnSpc>
              <a:spcBef>
                <a:spcPct val="0"/>
              </a:spcBef>
            </a:pPr>
            <a:r>
              <a:rPr lang="en-US" b="true" sz="3536">
                <a:solidFill>
                  <a:srgbClr val="F03C2E"/>
                </a:solidFill>
                <a:latin typeface="Times New Roman Bold"/>
                <a:ea typeface="Times New Roman Bold"/>
                <a:cs typeface="Times New Roman Bold"/>
                <a:sym typeface="Times New Roman Bold"/>
              </a:rPr>
              <a:t>BÖLÜMDE KULLANCAĞIMIZ KOMUTLAR</a:t>
            </a:r>
          </a:p>
        </p:txBody>
      </p:sp>
    </p:spTree>
  </p:cSld>
  <p:clrMapOvr>
    <a:masterClrMapping/>
  </p:clrMapOvr>
</p:sld>
</file>

<file path=ppt/slides/slide8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grpSp>
        <p:nvGrpSpPr>
          <p:cNvPr name="Group 3" id="3"/>
          <p:cNvGrpSpPr/>
          <p:nvPr/>
        </p:nvGrpSpPr>
        <p:grpSpPr>
          <a:xfrm rot="0">
            <a:off x="1445691" y="3329320"/>
            <a:ext cx="15396618" cy="3628360"/>
            <a:chOff x="0" y="0"/>
            <a:chExt cx="20528824" cy="4837813"/>
          </a:xfrm>
        </p:grpSpPr>
        <p:grpSp>
          <p:nvGrpSpPr>
            <p:cNvPr name="Group 4" id="4"/>
            <p:cNvGrpSpPr/>
            <p:nvPr/>
          </p:nvGrpSpPr>
          <p:grpSpPr>
            <a:xfrm rot="0">
              <a:off x="0" y="3036522"/>
              <a:ext cx="1647590" cy="1801291"/>
              <a:chOff x="0" y="0"/>
              <a:chExt cx="743445" cy="812800"/>
            </a:xfrm>
          </p:grpSpPr>
          <p:sp>
            <p:nvSpPr>
              <p:cNvPr name="Freeform 5" id="5"/>
              <p:cNvSpPr/>
              <p:nvPr/>
            </p:nvSpPr>
            <p:spPr>
              <a:xfrm flipH="false" flipV="false" rot="0">
                <a:off x="0" y="0"/>
                <a:ext cx="743445" cy="812800"/>
              </a:xfrm>
              <a:custGeom>
                <a:avLst/>
                <a:gdLst/>
                <a:ahLst/>
                <a:cxnLst/>
                <a:rect r="r" b="b" t="t" l="l"/>
                <a:pathLst>
                  <a:path h="812800" w="743445">
                    <a:moveTo>
                      <a:pt x="371723" y="0"/>
                    </a:moveTo>
                    <a:cubicBezTo>
                      <a:pt x="166426" y="0"/>
                      <a:pt x="0" y="181951"/>
                      <a:pt x="0" y="406400"/>
                    </a:cubicBezTo>
                    <a:cubicBezTo>
                      <a:pt x="0" y="630849"/>
                      <a:pt x="166426" y="812800"/>
                      <a:pt x="371723" y="812800"/>
                    </a:cubicBezTo>
                    <a:cubicBezTo>
                      <a:pt x="577019" y="812800"/>
                      <a:pt x="743445" y="630849"/>
                      <a:pt x="743445" y="406400"/>
                    </a:cubicBezTo>
                    <a:cubicBezTo>
                      <a:pt x="743445" y="181951"/>
                      <a:pt x="577019" y="0"/>
                      <a:pt x="371723" y="0"/>
                    </a:cubicBezTo>
                    <a:close/>
                  </a:path>
                </a:pathLst>
              </a:custGeom>
              <a:solidFill>
                <a:srgbClr val="38B6FF"/>
              </a:solidFill>
            </p:spPr>
          </p:sp>
          <p:sp>
            <p:nvSpPr>
              <p:cNvPr name="TextBox 6" id="6"/>
              <p:cNvSpPr txBox="true"/>
              <p:nvPr/>
            </p:nvSpPr>
            <p:spPr>
              <a:xfrm>
                <a:off x="69698" y="47625"/>
                <a:ext cx="604049" cy="688975"/>
              </a:xfrm>
              <a:prstGeom prst="rect">
                <a:avLst/>
              </a:prstGeom>
            </p:spPr>
            <p:txBody>
              <a:bodyPr anchor="ctr" rtlCol="false" tIns="50800" lIns="50800" bIns="50800" rIns="50800"/>
              <a:lstStyle/>
              <a:p>
                <a:pPr algn="ctr">
                  <a:lnSpc>
                    <a:spcPts val="2659"/>
                  </a:lnSpc>
                  <a:spcBef>
                    <a:spcPct val="0"/>
                  </a:spcBef>
                </a:pPr>
              </a:p>
            </p:txBody>
          </p:sp>
        </p:grpSp>
        <p:grpSp>
          <p:nvGrpSpPr>
            <p:cNvPr name="Group 7" id="7"/>
            <p:cNvGrpSpPr/>
            <p:nvPr/>
          </p:nvGrpSpPr>
          <p:grpSpPr>
            <a:xfrm rot="0">
              <a:off x="3642201" y="3036522"/>
              <a:ext cx="1647590" cy="1801291"/>
              <a:chOff x="0" y="0"/>
              <a:chExt cx="743445" cy="812800"/>
            </a:xfrm>
          </p:grpSpPr>
          <p:sp>
            <p:nvSpPr>
              <p:cNvPr name="Freeform 8" id="8"/>
              <p:cNvSpPr/>
              <p:nvPr/>
            </p:nvSpPr>
            <p:spPr>
              <a:xfrm flipH="false" flipV="false" rot="0">
                <a:off x="0" y="0"/>
                <a:ext cx="743445" cy="812800"/>
              </a:xfrm>
              <a:custGeom>
                <a:avLst/>
                <a:gdLst/>
                <a:ahLst/>
                <a:cxnLst/>
                <a:rect r="r" b="b" t="t" l="l"/>
                <a:pathLst>
                  <a:path h="812800" w="743445">
                    <a:moveTo>
                      <a:pt x="371723" y="0"/>
                    </a:moveTo>
                    <a:cubicBezTo>
                      <a:pt x="166426" y="0"/>
                      <a:pt x="0" y="181951"/>
                      <a:pt x="0" y="406400"/>
                    </a:cubicBezTo>
                    <a:cubicBezTo>
                      <a:pt x="0" y="630849"/>
                      <a:pt x="166426" y="812800"/>
                      <a:pt x="371723" y="812800"/>
                    </a:cubicBezTo>
                    <a:cubicBezTo>
                      <a:pt x="577019" y="812800"/>
                      <a:pt x="743445" y="630849"/>
                      <a:pt x="743445" y="406400"/>
                    </a:cubicBezTo>
                    <a:cubicBezTo>
                      <a:pt x="743445" y="181951"/>
                      <a:pt x="577019" y="0"/>
                      <a:pt x="371723" y="0"/>
                    </a:cubicBezTo>
                    <a:close/>
                  </a:path>
                </a:pathLst>
              </a:custGeom>
              <a:solidFill>
                <a:srgbClr val="38B6FF"/>
              </a:solidFill>
            </p:spPr>
          </p:sp>
          <p:sp>
            <p:nvSpPr>
              <p:cNvPr name="TextBox 9" id="9"/>
              <p:cNvSpPr txBox="true"/>
              <p:nvPr/>
            </p:nvSpPr>
            <p:spPr>
              <a:xfrm>
                <a:off x="69698" y="47625"/>
                <a:ext cx="604049" cy="688975"/>
              </a:xfrm>
              <a:prstGeom prst="rect">
                <a:avLst/>
              </a:prstGeom>
            </p:spPr>
            <p:txBody>
              <a:bodyPr anchor="ctr" rtlCol="false" tIns="50800" lIns="50800" bIns="50800" rIns="50800"/>
              <a:lstStyle/>
              <a:p>
                <a:pPr algn="ctr">
                  <a:lnSpc>
                    <a:spcPts val="2659"/>
                  </a:lnSpc>
                  <a:spcBef>
                    <a:spcPct val="0"/>
                  </a:spcBef>
                </a:pPr>
              </a:p>
            </p:txBody>
          </p:sp>
        </p:grpSp>
        <p:sp>
          <p:nvSpPr>
            <p:cNvPr name="AutoShape 10" id="10"/>
            <p:cNvSpPr/>
            <p:nvPr/>
          </p:nvSpPr>
          <p:spPr>
            <a:xfrm>
              <a:off x="1647590" y="3937168"/>
              <a:ext cx="1994611" cy="0"/>
            </a:xfrm>
            <a:prstGeom prst="line">
              <a:avLst/>
            </a:prstGeom>
            <a:ln cap="flat" w="50800">
              <a:solidFill>
                <a:srgbClr val="000000"/>
              </a:solidFill>
              <a:prstDash val="sysDash"/>
              <a:headEnd type="none" len="sm" w="sm"/>
              <a:tailEnd type="none" len="sm" w="sm"/>
            </a:ln>
          </p:spPr>
        </p:sp>
        <p:grpSp>
          <p:nvGrpSpPr>
            <p:cNvPr name="Group 11" id="11"/>
            <p:cNvGrpSpPr/>
            <p:nvPr/>
          </p:nvGrpSpPr>
          <p:grpSpPr>
            <a:xfrm rot="0">
              <a:off x="7283691" y="3036522"/>
              <a:ext cx="1647590" cy="1801291"/>
              <a:chOff x="0" y="0"/>
              <a:chExt cx="743445" cy="812800"/>
            </a:xfrm>
          </p:grpSpPr>
          <p:sp>
            <p:nvSpPr>
              <p:cNvPr name="Freeform 12" id="12"/>
              <p:cNvSpPr/>
              <p:nvPr/>
            </p:nvSpPr>
            <p:spPr>
              <a:xfrm flipH="false" flipV="false" rot="0">
                <a:off x="0" y="0"/>
                <a:ext cx="743445" cy="812800"/>
              </a:xfrm>
              <a:custGeom>
                <a:avLst/>
                <a:gdLst/>
                <a:ahLst/>
                <a:cxnLst/>
                <a:rect r="r" b="b" t="t" l="l"/>
                <a:pathLst>
                  <a:path h="812800" w="743445">
                    <a:moveTo>
                      <a:pt x="371723" y="0"/>
                    </a:moveTo>
                    <a:cubicBezTo>
                      <a:pt x="166426" y="0"/>
                      <a:pt x="0" y="181951"/>
                      <a:pt x="0" y="406400"/>
                    </a:cubicBezTo>
                    <a:cubicBezTo>
                      <a:pt x="0" y="630849"/>
                      <a:pt x="166426" y="812800"/>
                      <a:pt x="371723" y="812800"/>
                    </a:cubicBezTo>
                    <a:cubicBezTo>
                      <a:pt x="577019" y="812800"/>
                      <a:pt x="743445" y="630849"/>
                      <a:pt x="743445" y="406400"/>
                    </a:cubicBezTo>
                    <a:cubicBezTo>
                      <a:pt x="743445" y="181951"/>
                      <a:pt x="577019" y="0"/>
                      <a:pt x="371723" y="0"/>
                    </a:cubicBezTo>
                    <a:close/>
                  </a:path>
                </a:pathLst>
              </a:custGeom>
              <a:solidFill>
                <a:srgbClr val="38B6FF"/>
              </a:solidFill>
            </p:spPr>
          </p:sp>
          <p:sp>
            <p:nvSpPr>
              <p:cNvPr name="TextBox 13" id="13"/>
              <p:cNvSpPr txBox="true"/>
              <p:nvPr/>
            </p:nvSpPr>
            <p:spPr>
              <a:xfrm>
                <a:off x="69698" y="47625"/>
                <a:ext cx="604049" cy="688975"/>
              </a:xfrm>
              <a:prstGeom prst="rect">
                <a:avLst/>
              </a:prstGeom>
            </p:spPr>
            <p:txBody>
              <a:bodyPr anchor="ctr" rtlCol="false" tIns="50800" lIns="50800" bIns="50800" rIns="50800"/>
              <a:lstStyle/>
              <a:p>
                <a:pPr algn="ctr">
                  <a:lnSpc>
                    <a:spcPts val="2659"/>
                  </a:lnSpc>
                  <a:spcBef>
                    <a:spcPct val="0"/>
                  </a:spcBef>
                </a:pPr>
              </a:p>
            </p:txBody>
          </p:sp>
        </p:grpSp>
        <p:grpSp>
          <p:nvGrpSpPr>
            <p:cNvPr name="Group 14" id="14"/>
            <p:cNvGrpSpPr/>
            <p:nvPr/>
          </p:nvGrpSpPr>
          <p:grpSpPr>
            <a:xfrm rot="0">
              <a:off x="10925181" y="3036522"/>
              <a:ext cx="1647590" cy="1801291"/>
              <a:chOff x="0" y="0"/>
              <a:chExt cx="743445" cy="812800"/>
            </a:xfrm>
          </p:grpSpPr>
          <p:sp>
            <p:nvSpPr>
              <p:cNvPr name="Freeform 15" id="15"/>
              <p:cNvSpPr/>
              <p:nvPr/>
            </p:nvSpPr>
            <p:spPr>
              <a:xfrm flipH="false" flipV="false" rot="0">
                <a:off x="0" y="0"/>
                <a:ext cx="743445" cy="812800"/>
              </a:xfrm>
              <a:custGeom>
                <a:avLst/>
                <a:gdLst/>
                <a:ahLst/>
                <a:cxnLst/>
                <a:rect r="r" b="b" t="t" l="l"/>
                <a:pathLst>
                  <a:path h="812800" w="743445">
                    <a:moveTo>
                      <a:pt x="371723" y="0"/>
                    </a:moveTo>
                    <a:cubicBezTo>
                      <a:pt x="166426" y="0"/>
                      <a:pt x="0" y="181951"/>
                      <a:pt x="0" y="406400"/>
                    </a:cubicBezTo>
                    <a:cubicBezTo>
                      <a:pt x="0" y="630849"/>
                      <a:pt x="166426" y="812800"/>
                      <a:pt x="371723" y="812800"/>
                    </a:cubicBezTo>
                    <a:cubicBezTo>
                      <a:pt x="577019" y="812800"/>
                      <a:pt x="743445" y="630849"/>
                      <a:pt x="743445" y="406400"/>
                    </a:cubicBezTo>
                    <a:cubicBezTo>
                      <a:pt x="743445" y="181951"/>
                      <a:pt x="577019" y="0"/>
                      <a:pt x="371723" y="0"/>
                    </a:cubicBezTo>
                    <a:close/>
                  </a:path>
                </a:pathLst>
              </a:custGeom>
              <a:solidFill>
                <a:srgbClr val="38B6FF"/>
              </a:solidFill>
            </p:spPr>
          </p:sp>
          <p:sp>
            <p:nvSpPr>
              <p:cNvPr name="TextBox 16" id="16"/>
              <p:cNvSpPr txBox="true"/>
              <p:nvPr/>
            </p:nvSpPr>
            <p:spPr>
              <a:xfrm>
                <a:off x="69698" y="47625"/>
                <a:ext cx="604049" cy="688975"/>
              </a:xfrm>
              <a:prstGeom prst="rect">
                <a:avLst/>
              </a:prstGeom>
            </p:spPr>
            <p:txBody>
              <a:bodyPr anchor="ctr" rtlCol="false" tIns="50800" lIns="50800" bIns="50800" rIns="50800"/>
              <a:lstStyle/>
              <a:p>
                <a:pPr algn="ctr">
                  <a:lnSpc>
                    <a:spcPts val="2659"/>
                  </a:lnSpc>
                  <a:spcBef>
                    <a:spcPct val="0"/>
                  </a:spcBef>
                </a:pPr>
              </a:p>
            </p:txBody>
          </p:sp>
        </p:grpSp>
        <p:sp>
          <p:nvSpPr>
            <p:cNvPr name="AutoShape 17" id="17"/>
            <p:cNvSpPr/>
            <p:nvPr/>
          </p:nvSpPr>
          <p:spPr>
            <a:xfrm>
              <a:off x="8931281" y="3937168"/>
              <a:ext cx="1993900" cy="0"/>
            </a:xfrm>
            <a:prstGeom prst="line">
              <a:avLst/>
            </a:prstGeom>
            <a:ln cap="flat" w="50800">
              <a:solidFill>
                <a:srgbClr val="000000"/>
              </a:solidFill>
              <a:prstDash val="sysDash"/>
              <a:headEnd type="none" len="sm" w="sm"/>
              <a:tailEnd type="none" len="sm" w="sm"/>
            </a:ln>
          </p:spPr>
        </p:sp>
        <p:sp>
          <p:nvSpPr>
            <p:cNvPr name="AutoShape 18" id="18"/>
            <p:cNvSpPr/>
            <p:nvPr/>
          </p:nvSpPr>
          <p:spPr>
            <a:xfrm>
              <a:off x="5289791" y="3937168"/>
              <a:ext cx="1993900" cy="0"/>
            </a:xfrm>
            <a:prstGeom prst="line">
              <a:avLst/>
            </a:prstGeom>
            <a:ln cap="flat" w="50800">
              <a:solidFill>
                <a:srgbClr val="000000"/>
              </a:solidFill>
              <a:prstDash val="sysDash"/>
              <a:headEnd type="none" len="sm" w="sm"/>
              <a:tailEnd type="none" len="sm" w="sm"/>
            </a:ln>
          </p:spPr>
        </p:sp>
        <p:sp>
          <p:nvSpPr>
            <p:cNvPr name="AutoShape 19" id="19"/>
            <p:cNvSpPr/>
            <p:nvPr/>
          </p:nvSpPr>
          <p:spPr>
            <a:xfrm>
              <a:off x="15161127" y="3937168"/>
              <a:ext cx="3047033" cy="0"/>
            </a:xfrm>
            <a:prstGeom prst="line">
              <a:avLst/>
            </a:prstGeom>
            <a:ln cap="flat" w="50800">
              <a:solidFill>
                <a:srgbClr val="000000"/>
              </a:solidFill>
              <a:prstDash val="sysDash"/>
              <a:headEnd type="none" len="sm" w="sm"/>
              <a:tailEnd type="none" len="sm" w="sm"/>
            </a:ln>
          </p:spPr>
        </p:sp>
        <p:grpSp>
          <p:nvGrpSpPr>
            <p:cNvPr name="Group 20" id="20"/>
            <p:cNvGrpSpPr/>
            <p:nvPr/>
          </p:nvGrpSpPr>
          <p:grpSpPr>
            <a:xfrm rot="0">
              <a:off x="14566671" y="3036522"/>
              <a:ext cx="1647590" cy="1801291"/>
              <a:chOff x="0" y="0"/>
              <a:chExt cx="743445" cy="812800"/>
            </a:xfrm>
          </p:grpSpPr>
          <p:sp>
            <p:nvSpPr>
              <p:cNvPr name="Freeform 21" id="21"/>
              <p:cNvSpPr/>
              <p:nvPr/>
            </p:nvSpPr>
            <p:spPr>
              <a:xfrm flipH="false" flipV="false" rot="0">
                <a:off x="0" y="0"/>
                <a:ext cx="743445" cy="812800"/>
              </a:xfrm>
              <a:custGeom>
                <a:avLst/>
                <a:gdLst/>
                <a:ahLst/>
                <a:cxnLst/>
                <a:rect r="r" b="b" t="t" l="l"/>
                <a:pathLst>
                  <a:path h="812800" w="743445">
                    <a:moveTo>
                      <a:pt x="371723" y="0"/>
                    </a:moveTo>
                    <a:cubicBezTo>
                      <a:pt x="166426" y="0"/>
                      <a:pt x="0" y="181951"/>
                      <a:pt x="0" y="406400"/>
                    </a:cubicBezTo>
                    <a:cubicBezTo>
                      <a:pt x="0" y="630849"/>
                      <a:pt x="166426" y="812800"/>
                      <a:pt x="371723" y="812800"/>
                    </a:cubicBezTo>
                    <a:cubicBezTo>
                      <a:pt x="577019" y="812800"/>
                      <a:pt x="743445" y="630849"/>
                      <a:pt x="743445" y="406400"/>
                    </a:cubicBezTo>
                    <a:cubicBezTo>
                      <a:pt x="743445" y="181951"/>
                      <a:pt x="577019" y="0"/>
                      <a:pt x="371723" y="0"/>
                    </a:cubicBezTo>
                    <a:close/>
                  </a:path>
                </a:pathLst>
              </a:custGeom>
              <a:solidFill>
                <a:srgbClr val="38B6FF"/>
              </a:solidFill>
            </p:spPr>
          </p:sp>
          <p:sp>
            <p:nvSpPr>
              <p:cNvPr name="TextBox 22" id="22"/>
              <p:cNvSpPr txBox="true"/>
              <p:nvPr/>
            </p:nvSpPr>
            <p:spPr>
              <a:xfrm>
                <a:off x="69698" y="47625"/>
                <a:ext cx="604049" cy="688975"/>
              </a:xfrm>
              <a:prstGeom prst="rect">
                <a:avLst/>
              </a:prstGeom>
            </p:spPr>
            <p:txBody>
              <a:bodyPr anchor="ctr" rtlCol="false" tIns="50800" lIns="50800" bIns="50800" rIns="50800"/>
              <a:lstStyle/>
              <a:p>
                <a:pPr algn="ctr">
                  <a:lnSpc>
                    <a:spcPts val="2659"/>
                  </a:lnSpc>
                  <a:spcBef>
                    <a:spcPct val="0"/>
                  </a:spcBef>
                </a:pPr>
              </a:p>
            </p:txBody>
          </p:sp>
        </p:grpSp>
        <p:sp>
          <p:nvSpPr>
            <p:cNvPr name="AutoShape 23" id="23"/>
            <p:cNvSpPr/>
            <p:nvPr/>
          </p:nvSpPr>
          <p:spPr>
            <a:xfrm>
              <a:off x="12572771" y="3937168"/>
              <a:ext cx="1993900" cy="0"/>
            </a:xfrm>
            <a:prstGeom prst="line">
              <a:avLst/>
            </a:prstGeom>
            <a:ln cap="flat" w="50800">
              <a:solidFill>
                <a:srgbClr val="000000"/>
              </a:solidFill>
              <a:prstDash val="sysDash"/>
              <a:headEnd type="none" len="sm" w="sm"/>
              <a:tailEnd type="none" len="sm" w="sm"/>
            </a:ln>
          </p:spPr>
        </p:sp>
        <p:grpSp>
          <p:nvGrpSpPr>
            <p:cNvPr name="Group 24" id="24"/>
            <p:cNvGrpSpPr/>
            <p:nvPr/>
          </p:nvGrpSpPr>
          <p:grpSpPr>
            <a:xfrm rot="0">
              <a:off x="18208160" y="3036522"/>
              <a:ext cx="1647590" cy="1801291"/>
              <a:chOff x="0" y="0"/>
              <a:chExt cx="743445" cy="812800"/>
            </a:xfrm>
          </p:grpSpPr>
          <p:sp>
            <p:nvSpPr>
              <p:cNvPr name="Freeform 25" id="25"/>
              <p:cNvSpPr/>
              <p:nvPr/>
            </p:nvSpPr>
            <p:spPr>
              <a:xfrm flipH="false" flipV="false" rot="0">
                <a:off x="0" y="0"/>
                <a:ext cx="743445" cy="812800"/>
              </a:xfrm>
              <a:custGeom>
                <a:avLst/>
                <a:gdLst/>
                <a:ahLst/>
                <a:cxnLst/>
                <a:rect r="r" b="b" t="t" l="l"/>
                <a:pathLst>
                  <a:path h="812800" w="743445">
                    <a:moveTo>
                      <a:pt x="371723" y="0"/>
                    </a:moveTo>
                    <a:cubicBezTo>
                      <a:pt x="166426" y="0"/>
                      <a:pt x="0" y="181951"/>
                      <a:pt x="0" y="406400"/>
                    </a:cubicBezTo>
                    <a:cubicBezTo>
                      <a:pt x="0" y="630849"/>
                      <a:pt x="166426" y="812800"/>
                      <a:pt x="371723" y="812800"/>
                    </a:cubicBezTo>
                    <a:cubicBezTo>
                      <a:pt x="577019" y="812800"/>
                      <a:pt x="743445" y="630849"/>
                      <a:pt x="743445" y="406400"/>
                    </a:cubicBezTo>
                    <a:cubicBezTo>
                      <a:pt x="743445" y="181951"/>
                      <a:pt x="577019" y="0"/>
                      <a:pt x="371723" y="0"/>
                    </a:cubicBezTo>
                    <a:close/>
                  </a:path>
                </a:pathLst>
              </a:custGeom>
              <a:solidFill>
                <a:srgbClr val="38B6FF"/>
              </a:solidFill>
            </p:spPr>
          </p:sp>
          <p:sp>
            <p:nvSpPr>
              <p:cNvPr name="TextBox 26" id="26"/>
              <p:cNvSpPr txBox="true"/>
              <p:nvPr/>
            </p:nvSpPr>
            <p:spPr>
              <a:xfrm>
                <a:off x="69698" y="47625"/>
                <a:ext cx="604049" cy="688975"/>
              </a:xfrm>
              <a:prstGeom prst="rect">
                <a:avLst/>
              </a:prstGeom>
            </p:spPr>
            <p:txBody>
              <a:bodyPr anchor="ctr" rtlCol="false" tIns="50800" lIns="50800" bIns="50800" rIns="50800"/>
              <a:lstStyle/>
              <a:p>
                <a:pPr algn="ctr">
                  <a:lnSpc>
                    <a:spcPts val="2659"/>
                  </a:lnSpc>
                  <a:spcBef>
                    <a:spcPct val="0"/>
                  </a:spcBef>
                </a:pPr>
              </a:p>
            </p:txBody>
          </p:sp>
        </p:grpSp>
        <p:grpSp>
          <p:nvGrpSpPr>
            <p:cNvPr name="Group 27" id="27"/>
            <p:cNvGrpSpPr/>
            <p:nvPr/>
          </p:nvGrpSpPr>
          <p:grpSpPr>
            <a:xfrm rot="0">
              <a:off x="17535087" y="0"/>
              <a:ext cx="2993737" cy="1258568"/>
              <a:chOff x="0" y="0"/>
              <a:chExt cx="591355" cy="248606"/>
            </a:xfrm>
          </p:grpSpPr>
          <p:sp>
            <p:nvSpPr>
              <p:cNvPr name="Freeform 28" id="28"/>
              <p:cNvSpPr/>
              <p:nvPr/>
            </p:nvSpPr>
            <p:spPr>
              <a:xfrm flipH="false" flipV="false" rot="0">
                <a:off x="0" y="0"/>
                <a:ext cx="591355" cy="248606"/>
              </a:xfrm>
              <a:custGeom>
                <a:avLst/>
                <a:gdLst/>
                <a:ahLst/>
                <a:cxnLst/>
                <a:rect r="r" b="b" t="t" l="l"/>
                <a:pathLst>
                  <a:path h="248606" w="591355">
                    <a:moveTo>
                      <a:pt x="124303" y="0"/>
                    </a:moveTo>
                    <a:lnTo>
                      <a:pt x="467052" y="0"/>
                    </a:lnTo>
                    <a:cubicBezTo>
                      <a:pt x="535703" y="0"/>
                      <a:pt x="591355" y="55652"/>
                      <a:pt x="591355" y="124303"/>
                    </a:cubicBezTo>
                    <a:lnTo>
                      <a:pt x="591355" y="124303"/>
                    </a:lnTo>
                    <a:cubicBezTo>
                      <a:pt x="591355" y="157270"/>
                      <a:pt x="578259" y="188887"/>
                      <a:pt x="554948" y="212199"/>
                    </a:cubicBezTo>
                    <a:cubicBezTo>
                      <a:pt x="531637" y="235510"/>
                      <a:pt x="500020" y="248606"/>
                      <a:pt x="467052" y="248606"/>
                    </a:cubicBezTo>
                    <a:lnTo>
                      <a:pt x="124303" y="248606"/>
                    </a:lnTo>
                    <a:cubicBezTo>
                      <a:pt x="55652" y="248606"/>
                      <a:pt x="0" y="192954"/>
                      <a:pt x="0" y="124303"/>
                    </a:cubicBezTo>
                    <a:lnTo>
                      <a:pt x="0" y="124303"/>
                    </a:lnTo>
                    <a:cubicBezTo>
                      <a:pt x="0" y="55652"/>
                      <a:pt x="55652" y="0"/>
                      <a:pt x="124303" y="0"/>
                    </a:cubicBezTo>
                    <a:close/>
                  </a:path>
                </a:pathLst>
              </a:custGeom>
              <a:solidFill>
                <a:srgbClr val="00BF63"/>
              </a:solidFill>
            </p:spPr>
          </p:sp>
          <p:sp>
            <p:nvSpPr>
              <p:cNvPr name="TextBox 29" id="29"/>
              <p:cNvSpPr txBox="true"/>
              <p:nvPr/>
            </p:nvSpPr>
            <p:spPr>
              <a:xfrm>
                <a:off x="0" y="-171450"/>
                <a:ext cx="591355" cy="420056"/>
              </a:xfrm>
              <a:prstGeom prst="rect">
                <a:avLst/>
              </a:prstGeom>
            </p:spPr>
            <p:txBody>
              <a:bodyPr anchor="ctr" rtlCol="false" tIns="50800" lIns="50800" bIns="50800" rIns="50800"/>
              <a:lstStyle/>
              <a:p>
                <a:pPr algn="ctr">
                  <a:lnSpc>
                    <a:spcPts val="6299"/>
                  </a:lnSpc>
                </a:pPr>
                <a:r>
                  <a:rPr lang="en-US" b="true" sz="4499">
                    <a:solidFill>
                      <a:srgbClr val="000000"/>
                    </a:solidFill>
                    <a:latin typeface="Times New Roman Bold"/>
                    <a:ea typeface="Times New Roman Bold"/>
                    <a:cs typeface="Times New Roman Bold"/>
                    <a:sym typeface="Times New Roman Bold"/>
                  </a:rPr>
                  <a:t>HEAD</a:t>
                </a:r>
              </a:p>
            </p:txBody>
          </p:sp>
        </p:grpSp>
        <p:grpSp>
          <p:nvGrpSpPr>
            <p:cNvPr name="Group 30" id="30"/>
            <p:cNvGrpSpPr/>
            <p:nvPr/>
          </p:nvGrpSpPr>
          <p:grpSpPr>
            <a:xfrm rot="0">
              <a:off x="17535087" y="1512568"/>
              <a:ext cx="2993737" cy="1269236"/>
              <a:chOff x="0" y="0"/>
              <a:chExt cx="591355" cy="250713"/>
            </a:xfrm>
          </p:grpSpPr>
          <p:sp>
            <p:nvSpPr>
              <p:cNvPr name="Freeform 31" id="31"/>
              <p:cNvSpPr/>
              <p:nvPr/>
            </p:nvSpPr>
            <p:spPr>
              <a:xfrm flipH="false" flipV="false" rot="0">
                <a:off x="0" y="0"/>
                <a:ext cx="591355" cy="250713"/>
              </a:xfrm>
              <a:custGeom>
                <a:avLst/>
                <a:gdLst/>
                <a:ahLst/>
                <a:cxnLst/>
                <a:rect r="r" b="b" t="t" l="l"/>
                <a:pathLst>
                  <a:path h="250713" w="591355">
                    <a:moveTo>
                      <a:pt x="125357" y="0"/>
                    </a:moveTo>
                    <a:lnTo>
                      <a:pt x="465999" y="0"/>
                    </a:lnTo>
                    <a:cubicBezTo>
                      <a:pt x="535231" y="0"/>
                      <a:pt x="591355" y="56124"/>
                      <a:pt x="591355" y="125357"/>
                    </a:cubicBezTo>
                    <a:lnTo>
                      <a:pt x="591355" y="125357"/>
                    </a:lnTo>
                    <a:cubicBezTo>
                      <a:pt x="591355" y="194589"/>
                      <a:pt x="535231" y="250713"/>
                      <a:pt x="465999" y="250713"/>
                    </a:cubicBezTo>
                    <a:lnTo>
                      <a:pt x="125357" y="250713"/>
                    </a:lnTo>
                    <a:cubicBezTo>
                      <a:pt x="56124" y="250713"/>
                      <a:pt x="0" y="194589"/>
                      <a:pt x="0" y="125357"/>
                    </a:cubicBezTo>
                    <a:lnTo>
                      <a:pt x="0" y="125357"/>
                    </a:lnTo>
                    <a:cubicBezTo>
                      <a:pt x="0" y="56124"/>
                      <a:pt x="56124" y="0"/>
                      <a:pt x="125357" y="0"/>
                    </a:cubicBezTo>
                    <a:close/>
                  </a:path>
                </a:pathLst>
              </a:custGeom>
              <a:solidFill>
                <a:srgbClr val="FF66C4"/>
              </a:solidFill>
            </p:spPr>
          </p:sp>
          <p:sp>
            <p:nvSpPr>
              <p:cNvPr name="TextBox 32" id="32"/>
              <p:cNvSpPr txBox="true"/>
              <p:nvPr/>
            </p:nvSpPr>
            <p:spPr>
              <a:xfrm>
                <a:off x="0" y="-142875"/>
                <a:ext cx="591355" cy="393588"/>
              </a:xfrm>
              <a:prstGeom prst="rect">
                <a:avLst/>
              </a:prstGeom>
            </p:spPr>
            <p:txBody>
              <a:bodyPr anchor="ctr" rtlCol="false" tIns="50800" lIns="50800" bIns="50800" rIns="50800"/>
              <a:lstStyle/>
              <a:p>
                <a:pPr algn="ctr">
                  <a:lnSpc>
                    <a:spcPts val="5179"/>
                  </a:lnSpc>
                </a:pPr>
                <a:r>
                  <a:rPr lang="en-US" b="true" sz="3699">
                    <a:solidFill>
                      <a:srgbClr val="000000"/>
                    </a:solidFill>
                    <a:latin typeface="Times New Roman Bold"/>
                    <a:ea typeface="Times New Roman Bold"/>
                    <a:cs typeface="Times New Roman Bold"/>
                    <a:sym typeface="Times New Roman Bold"/>
                  </a:rPr>
                  <a:t>master</a:t>
                </a:r>
              </a:p>
            </p:txBody>
          </p:sp>
        </p:grpSp>
      </p:grpSp>
    </p:spTree>
  </p:cSld>
  <p:clrMapOvr>
    <a:masterClrMapping/>
  </p:clrMapOvr>
</p:sld>
</file>

<file path=ppt/slides/slide8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1015887" y="1028700"/>
            <a:ext cx="8807289" cy="5396549"/>
          </a:xfrm>
          <a:custGeom>
            <a:avLst/>
            <a:gdLst/>
            <a:ahLst/>
            <a:cxnLst/>
            <a:rect r="r" b="b" t="t" l="l"/>
            <a:pathLst>
              <a:path h="5396549" w="8807289">
                <a:moveTo>
                  <a:pt x="0" y="0"/>
                </a:moveTo>
                <a:lnTo>
                  <a:pt x="8807289" y="0"/>
                </a:lnTo>
                <a:lnTo>
                  <a:pt x="8807289" y="5396549"/>
                </a:lnTo>
                <a:lnTo>
                  <a:pt x="0" y="5396549"/>
                </a:lnTo>
                <a:lnTo>
                  <a:pt x="0" y="0"/>
                </a:lnTo>
                <a:close/>
              </a:path>
            </a:pathLst>
          </a:custGeom>
          <a:blipFill>
            <a:blip r:embed="rId3"/>
            <a:stretch>
              <a:fillRect l="0" t="0" r="0" b="0"/>
            </a:stretch>
          </a:blipFill>
        </p:spPr>
      </p:sp>
      <p:sp>
        <p:nvSpPr>
          <p:cNvPr name="Freeform 4" id="4"/>
          <p:cNvSpPr/>
          <p:nvPr/>
        </p:nvSpPr>
        <p:spPr>
          <a:xfrm flipH="false" flipV="false" rot="0">
            <a:off x="8727877" y="1028700"/>
            <a:ext cx="8531423" cy="5396549"/>
          </a:xfrm>
          <a:custGeom>
            <a:avLst/>
            <a:gdLst/>
            <a:ahLst/>
            <a:cxnLst/>
            <a:rect r="r" b="b" t="t" l="l"/>
            <a:pathLst>
              <a:path h="5396549" w="8531423">
                <a:moveTo>
                  <a:pt x="0" y="0"/>
                </a:moveTo>
                <a:lnTo>
                  <a:pt x="8531423" y="0"/>
                </a:lnTo>
                <a:lnTo>
                  <a:pt x="8531423" y="5396549"/>
                </a:lnTo>
                <a:lnTo>
                  <a:pt x="0" y="5396549"/>
                </a:lnTo>
                <a:lnTo>
                  <a:pt x="0" y="0"/>
                </a:lnTo>
                <a:close/>
              </a:path>
            </a:pathLst>
          </a:custGeom>
          <a:blipFill>
            <a:blip r:embed="rId4"/>
            <a:stretch>
              <a:fillRect l="0" t="0" r="0" b="-677"/>
            </a:stretch>
          </a:blipFill>
        </p:spPr>
      </p:sp>
      <p:sp>
        <p:nvSpPr>
          <p:cNvPr name="TextBox 5" id="5"/>
          <p:cNvSpPr txBox="true"/>
          <p:nvPr/>
        </p:nvSpPr>
        <p:spPr>
          <a:xfrm rot="0">
            <a:off x="1028700" y="7160259"/>
            <a:ext cx="16230600" cy="2098041"/>
          </a:xfrm>
          <a:prstGeom prst="rect">
            <a:avLst/>
          </a:prstGeom>
        </p:spPr>
        <p:txBody>
          <a:bodyPr anchor="t" rtlCol="false" tIns="0" lIns="0" bIns="0" rIns="0">
            <a:spAutoFit/>
          </a:bodyPr>
          <a:lstStyle/>
          <a:p>
            <a:pPr algn="l">
              <a:lnSpc>
                <a:spcPts val="4059"/>
              </a:lnSpc>
              <a:spcBef>
                <a:spcPct val="0"/>
              </a:spcBef>
            </a:pPr>
            <a:r>
              <a:rPr lang="en-US" b="true" sz="2899">
                <a:solidFill>
                  <a:srgbClr val="000000"/>
                </a:solidFill>
                <a:latin typeface="Times New Roman Bold"/>
                <a:ea typeface="Times New Roman Bold"/>
                <a:cs typeface="Times New Roman Bold"/>
                <a:sym typeface="Times New Roman Bold"/>
              </a:rPr>
              <a:t>git checkout: Bu komut ile hash numarasını verdiğimi commite geri gidebiliriz. Ancak bu durumda HEAD ile Master birbirinden ayrılmış olur yani detached HEAD durumuna düşeriz. Bu durumdayken etrafa bakınabilir, deneysel değişiklikler yapabiliriz ve bunlar commitleyebiliriz veya yeni bir branch açarak oradan devam edebiliriz.</a:t>
            </a:r>
          </a:p>
        </p:txBody>
      </p:sp>
      <p:sp>
        <p:nvSpPr>
          <p:cNvPr name="TextBox 6" id="6"/>
          <p:cNvSpPr txBox="true"/>
          <p:nvPr/>
        </p:nvSpPr>
        <p:spPr>
          <a:xfrm rot="0">
            <a:off x="4523661" y="6480353"/>
            <a:ext cx="858589" cy="420370"/>
          </a:xfrm>
          <a:prstGeom prst="rect">
            <a:avLst/>
          </a:prstGeom>
        </p:spPr>
        <p:txBody>
          <a:bodyPr anchor="t" rtlCol="false" tIns="0" lIns="0" bIns="0" rIns="0">
            <a:spAutoFit/>
          </a:bodyPr>
          <a:lstStyle/>
          <a:p>
            <a:pPr algn="ctr">
              <a:lnSpc>
                <a:spcPts val="3079"/>
              </a:lnSpc>
              <a:spcBef>
                <a:spcPct val="0"/>
              </a:spcBef>
            </a:pPr>
            <a:r>
              <a:rPr lang="en-US" sz="2199">
                <a:solidFill>
                  <a:srgbClr val="000000"/>
                </a:solidFill>
                <a:latin typeface="Times New Roman"/>
                <a:ea typeface="Times New Roman"/>
                <a:cs typeface="Times New Roman"/>
                <a:sym typeface="Times New Roman"/>
              </a:rPr>
              <a:t>1.resim</a:t>
            </a:r>
          </a:p>
        </p:txBody>
      </p:sp>
      <p:sp>
        <p:nvSpPr>
          <p:cNvPr name="TextBox 7" id="7"/>
          <p:cNvSpPr txBox="true"/>
          <p:nvPr/>
        </p:nvSpPr>
        <p:spPr>
          <a:xfrm rot="0">
            <a:off x="12882434" y="6480353"/>
            <a:ext cx="858589" cy="420370"/>
          </a:xfrm>
          <a:prstGeom prst="rect">
            <a:avLst/>
          </a:prstGeom>
        </p:spPr>
        <p:txBody>
          <a:bodyPr anchor="t" rtlCol="false" tIns="0" lIns="0" bIns="0" rIns="0">
            <a:spAutoFit/>
          </a:bodyPr>
          <a:lstStyle/>
          <a:p>
            <a:pPr algn="ctr">
              <a:lnSpc>
                <a:spcPts val="3079"/>
              </a:lnSpc>
              <a:spcBef>
                <a:spcPct val="0"/>
              </a:spcBef>
            </a:pPr>
            <a:r>
              <a:rPr lang="en-US" sz="2199">
                <a:solidFill>
                  <a:srgbClr val="000000"/>
                </a:solidFill>
                <a:latin typeface="Times New Roman"/>
                <a:ea typeface="Times New Roman"/>
                <a:cs typeface="Times New Roman"/>
                <a:sym typeface="Times New Roman"/>
              </a:rPr>
              <a:t>2.resim</a:t>
            </a:r>
          </a:p>
        </p:txBody>
      </p:sp>
      <p:sp>
        <p:nvSpPr>
          <p:cNvPr name="AutoShape 8" id="8"/>
          <p:cNvSpPr/>
          <p:nvPr/>
        </p:nvSpPr>
        <p:spPr>
          <a:xfrm flipV="true">
            <a:off x="1821254" y="3621714"/>
            <a:ext cx="4246166" cy="0"/>
          </a:xfrm>
          <a:prstGeom prst="line">
            <a:avLst/>
          </a:prstGeom>
          <a:ln cap="flat" w="38100">
            <a:solidFill>
              <a:srgbClr val="FF3131"/>
            </a:solidFill>
            <a:prstDash val="solid"/>
            <a:headEnd type="none" len="sm" w="sm"/>
            <a:tailEnd type="none" len="sm" w="sm"/>
          </a:ln>
        </p:spPr>
      </p:sp>
      <p:sp>
        <p:nvSpPr>
          <p:cNvPr name="AutoShape 9" id="9"/>
          <p:cNvSpPr/>
          <p:nvPr/>
        </p:nvSpPr>
        <p:spPr>
          <a:xfrm>
            <a:off x="1015887" y="6406199"/>
            <a:ext cx="5907331" cy="19050"/>
          </a:xfrm>
          <a:prstGeom prst="line">
            <a:avLst/>
          </a:prstGeom>
          <a:ln cap="flat" w="38100">
            <a:solidFill>
              <a:srgbClr val="FF3131"/>
            </a:solidFill>
            <a:prstDash val="solid"/>
            <a:headEnd type="none" len="sm" w="sm"/>
            <a:tailEnd type="none" len="sm" w="sm"/>
          </a:ln>
        </p:spPr>
      </p:sp>
      <p:sp>
        <p:nvSpPr>
          <p:cNvPr name="AutoShape 10" id="10"/>
          <p:cNvSpPr/>
          <p:nvPr/>
        </p:nvSpPr>
        <p:spPr>
          <a:xfrm>
            <a:off x="8727877" y="2722554"/>
            <a:ext cx="5473415" cy="0"/>
          </a:xfrm>
          <a:prstGeom prst="line">
            <a:avLst/>
          </a:prstGeom>
          <a:ln cap="flat" w="38100">
            <a:solidFill>
              <a:srgbClr val="FF3131"/>
            </a:solidFill>
            <a:prstDash val="solid"/>
            <a:headEnd type="none" len="sm" w="sm"/>
            <a:tailEnd type="none" len="sm" w="sm"/>
          </a:ln>
        </p:spPr>
      </p:sp>
      <p:sp>
        <p:nvSpPr>
          <p:cNvPr name="AutoShape 11" id="11"/>
          <p:cNvSpPr/>
          <p:nvPr/>
        </p:nvSpPr>
        <p:spPr>
          <a:xfrm flipV="true">
            <a:off x="6173064" y="2372034"/>
            <a:ext cx="1676894" cy="0"/>
          </a:xfrm>
          <a:prstGeom prst="line">
            <a:avLst/>
          </a:prstGeom>
          <a:ln cap="flat" w="38100">
            <a:solidFill>
              <a:srgbClr val="FF3131"/>
            </a:solidFill>
            <a:prstDash val="solid"/>
            <a:headEnd type="none" len="sm" w="sm"/>
            <a:tailEnd type="none" len="sm" w="sm"/>
          </a:ln>
        </p:spPr>
      </p:sp>
    </p:spTree>
  </p:cSld>
  <p:clrMapOvr>
    <a:masterClrMapping/>
  </p:clrMapOvr>
</p:sld>
</file>

<file path=ppt/slides/slide8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grpSp>
        <p:nvGrpSpPr>
          <p:cNvPr name="Group 3" id="3"/>
          <p:cNvGrpSpPr/>
          <p:nvPr/>
        </p:nvGrpSpPr>
        <p:grpSpPr>
          <a:xfrm rot="0">
            <a:off x="1445691" y="3896533"/>
            <a:ext cx="15396618" cy="2493933"/>
            <a:chOff x="0" y="0"/>
            <a:chExt cx="20528824" cy="3325245"/>
          </a:xfrm>
        </p:grpSpPr>
        <p:grpSp>
          <p:nvGrpSpPr>
            <p:cNvPr name="Group 4" id="4"/>
            <p:cNvGrpSpPr/>
            <p:nvPr/>
          </p:nvGrpSpPr>
          <p:grpSpPr>
            <a:xfrm rot="0">
              <a:off x="0" y="1523954"/>
              <a:ext cx="1647590" cy="1801291"/>
              <a:chOff x="0" y="0"/>
              <a:chExt cx="743445" cy="812800"/>
            </a:xfrm>
          </p:grpSpPr>
          <p:sp>
            <p:nvSpPr>
              <p:cNvPr name="Freeform 5" id="5"/>
              <p:cNvSpPr/>
              <p:nvPr/>
            </p:nvSpPr>
            <p:spPr>
              <a:xfrm flipH="false" flipV="false" rot="0">
                <a:off x="0" y="0"/>
                <a:ext cx="743445" cy="812800"/>
              </a:xfrm>
              <a:custGeom>
                <a:avLst/>
                <a:gdLst/>
                <a:ahLst/>
                <a:cxnLst/>
                <a:rect r="r" b="b" t="t" l="l"/>
                <a:pathLst>
                  <a:path h="812800" w="743445">
                    <a:moveTo>
                      <a:pt x="371723" y="0"/>
                    </a:moveTo>
                    <a:cubicBezTo>
                      <a:pt x="166426" y="0"/>
                      <a:pt x="0" y="181951"/>
                      <a:pt x="0" y="406400"/>
                    </a:cubicBezTo>
                    <a:cubicBezTo>
                      <a:pt x="0" y="630849"/>
                      <a:pt x="166426" y="812800"/>
                      <a:pt x="371723" y="812800"/>
                    </a:cubicBezTo>
                    <a:cubicBezTo>
                      <a:pt x="577019" y="812800"/>
                      <a:pt x="743445" y="630849"/>
                      <a:pt x="743445" y="406400"/>
                    </a:cubicBezTo>
                    <a:cubicBezTo>
                      <a:pt x="743445" y="181951"/>
                      <a:pt x="577019" y="0"/>
                      <a:pt x="371723" y="0"/>
                    </a:cubicBezTo>
                    <a:close/>
                  </a:path>
                </a:pathLst>
              </a:custGeom>
              <a:solidFill>
                <a:srgbClr val="38B6FF"/>
              </a:solidFill>
            </p:spPr>
          </p:sp>
          <p:sp>
            <p:nvSpPr>
              <p:cNvPr name="TextBox 6" id="6"/>
              <p:cNvSpPr txBox="true"/>
              <p:nvPr/>
            </p:nvSpPr>
            <p:spPr>
              <a:xfrm>
                <a:off x="69698" y="47625"/>
                <a:ext cx="604049" cy="688975"/>
              </a:xfrm>
              <a:prstGeom prst="rect">
                <a:avLst/>
              </a:prstGeom>
            </p:spPr>
            <p:txBody>
              <a:bodyPr anchor="ctr" rtlCol="false" tIns="50800" lIns="50800" bIns="50800" rIns="50800"/>
              <a:lstStyle/>
              <a:p>
                <a:pPr algn="ctr">
                  <a:lnSpc>
                    <a:spcPts val="2659"/>
                  </a:lnSpc>
                  <a:spcBef>
                    <a:spcPct val="0"/>
                  </a:spcBef>
                </a:pPr>
              </a:p>
            </p:txBody>
          </p:sp>
        </p:grpSp>
        <p:grpSp>
          <p:nvGrpSpPr>
            <p:cNvPr name="Group 7" id="7"/>
            <p:cNvGrpSpPr/>
            <p:nvPr/>
          </p:nvGrpSpPr>
          <p:grpSpPr>
            <a:xfrm rot="0">
              <a:off x="3642201" y="1523954"/>
              <a:ext cx="1647590" cy="1801291"/>
              <a:chOff x="0" y="0"/>
              <a:chExt cx="743445" cy="812800"/>
            </a:xfrm>
          </p:grpSpPr>
          <p:sp>
            <p:nvSpPr>
              <p:cNvPr name="Freeform 8" id="8"/>
              <p:cNvSpPr/>
              <p:nvPr/>
            </p:nvSpPr>
            <p:spPr>
              <a:xfrm flipH="false" flipV="false" rot="0">
                <a:off x="0" y="0"/>
                <a:ext cx="743445" cy="812800"/>
              </a:xfrm>
              <a:custGeom>
                <a:avLst/>
                <a:gdLst/>
                <a:ahLst/>
                <a:cxnLst/>
                <a:rect r="r" b="b" t="t" l="l"/>
                <a:pathLst>
                  <a:path h="812800" w="743445">
                    <a:moveTo>
                      <a:pt x="371723" y="0"/>
                    </a:moveTo>
                    <a:cubicBezTo>
                      <a:pt x="166426" y="0"/>
                      <a:pt x="0" y="181951"/>
                      <a:pt x="0" y="406400"/>
                    </a:cubicBezTo>
                    <a:cubicBezTo>
                      <a:pt x="0" y="630849"/>
                      <a:pt x="166426" y="812800"/>
                      <a:pt x="371723" y="812800"/>
                    </a:cubicBezTo>
                    <a:cubicBezTo>
                      <a:pt x="577019" y="812800"/>
                      <a:pt x="743445" y="630849"/>
                      <a:pt x="743445" y="406400"/>
                    </a:cubicBezTo>
                    <a:cubicBezTo>
                      <a:pt x="743445" y="181951"/>
                      <a:pt x="577019" y="0"/>
                      <a:pt x="371723" y="0"/>
                    </a:cubicBezTo>
                    <a:close/>
                  </a:path>
                </a:pathLst>
              </a:custGeom>
              <a:solidFill>
                <a:srgbClr val="38B6FF"/>
              </a:solidFill>
            </p:spPr>
          </p:sp>
          <p:sp>
            <p:nvSpPr>
              <p:cNvPr name="TextBox 9" id="9"/>
              <p:cNvSpPr txBox="true"/>
              <p:nvPr/>
            </p:nvSpPr>
            <p:spPr>
              <a:xfrm>
                <a:off x="69698" y="47625"/>
                <a:ext cx="604049" cy="688975"/>
              </a:xfrm>
              <a:prstGeom prst="rect">
                <a:avLst/>
              </a:prstGeom>
            </p:spPr>
            <p:txBody>
              <a:bodyPr anchor="ctr" rtlCol="false" tIns="50800" lIns="50800" bIns="50800" rIns="50800"/>
              <a:lstStyle/>
              <a:p>
                <a:pPr algn="ctr">
                  <a:lnSpc>
                    <a:spcPts val="2659"/>
                  </a:lnSpc>
                  <a:spcBef>
                    <a:spcPct val="0"/>
                  </a:spcBef>
                </a:pPr>
              </a:p>
            </p:txBody>
          </p:sp>
        </p:grpSp>
        <p:sp>
          <p:nvSpPr>
            <p:cNvPr name="AutoShape 10" id="10"/>
            <p:cNvSpPr/>
            <p:nvPr/>
          </p:nvSpPr>
          <p:spPr>
            <a:xfrm>
              <a:off x="1647590" y="2424599"/>
              <a:ext cx="1994611" cy="0"/>
            </a:xfrm>
            <a:prstGeom prst="line">
              <a:avLst/>
            </a:prstGeom>
            <a:ln cap="flat" w="50800">
              <a:solidFill>
                <a:srgbClr val="000000"/>
              </a:solidFill>
              <a:prstDash val="sysDash"/>
              <a:headEnd type="none" len="sm" w="sm"/>
              <a:tailEnd type="none" len="sm" w="sm"/>
            </a:ln>
          </p:spPr>
        </p:sp>
        <p:grpSp>
          <p:nvGrpSpPr>
            <p:cNvPr name="Group 11" id="11"/>
            <p:cNvGrpSpPr/>
            <p:nvPr/>
          </p:nvGrpSpPr>
          <p:grpSpPr>
            <a:xfrm rot="0">
              <a:off x="7283691" y="1523954"/>
              <a:ext cx="1647590" cy="1801291"/>
              <a:chOff x="0" y="0"/>
              <a:chExt cx="743445" cy="812800"/>
            </a:xfrm>
          </p:grpSpPr>
          <p:sp>
            <p:nvSpPr>
              <p:cNvPr name="Freeform 12" id="12"/>
              <p:cNvSpPr/>
              <p:nvPr/>
            </p:nvSpPr>
            <p:spPr>
              <a:xfrm flipH="false" flipV="false" rot="0">
                <a:off x="0" y="0"/>
                <a:ext cx="743445" cy="812800"/>
              </a:xfrm>
              <a:custGeom>
                <a:avLst/>
                <a:gdLst/>
                <a:ahLst/>
                <a:cxnLst/>
                <a:rect r="r" b="b" t="t" l="l"/>
                <a:pathLst>
                  <a:path h="812800" w="743445">
                    <a:moveTo>
                      <a:pt x="371723" y="0"/>
                    </a:moveTo>
                    <a:cubicBezTo>
                      <a:pt x="166426" y="0"/>
                      <a:pt x="0" y="181951"/>
                      <a:pt x="0" y="406400"/>
                    </a:cubicBezTo>
                    <a:cubicBezTo>
                      <a:pt x="0" y="630849"/>
                      <a:pt x="166426" y="812800"/>
                      <a:pt x="371723" y="812800"/>
                    </a:cubicBezTo>
                    <a:cubicBezTo>
                      <a:pt x="577019" y="812800"/>
                      <a:pt x="743445" y="630849"/>
                      <a:pt x="743445" y="406400"/>
                    </a:cubicBezTo>
                    <a:cubicBezTo>
                      <a:pt x="743445" y="181951"/>
                      <a:pt x="577019" y="0"/>
                      <a:pt x="371723" y="0"/>
                    </a:cubicBezTo>
                    <a:close/>
                  </a:path>
                </a:pathLst>
              </a:custGeom>
              <a:solidFill>
                <a:srgbClr val="38B6FF"/>
              </a:solidFill>
            </p:spPr>
          </p:sp>
          <p:sp>
            <p:nvSpPr>
              <p:cNvPr name="TextBox 13" id="13"/>
              <p:cNvSpPr txBox="true"/>
              <p:nvPr/>
            </p:nvSpPr>
            <p:spPr>
              <a:xfrm>
                <a:off x="69698" y="47625"/>
                <a:ext cx="604049" cy="688975"/>
              </a:xfrm>
              <a:prstGeom prst="rect">
                <a:avLst/>
              </a:prstGeom>
            </p:spPr>
            <p:txBody>
              <a:bodyPr anchor="ctr" rtlCol="false" tIns="50800" lIns="50800" bIns="50800" rIns="50800"/>
              <a:lstStyle/>
              <a:p>
                <a:pPr algn="ctr">
                  <a:lnSpc>
                    <a:spcPts val="2659"/>
                  </a:lnSpc>
                  <a:spcBef>
                    <a:spcPct val="0"/>
                  </a:spcBef>
                </a:pPr>
              </a:p>
            </p:txBody>
          </p:sp>
        </p:grpSp>
        <p:grpSp>
          <p:nvGrpSpPr>
            <p:cNvPr name="Group 14" id="14"/>
            <p:cNvGrpSpPr/>
            <p:nvPr/>
          </p:nvGrpSpPr>
          <p:grpSpPr>
            <a:xfrm rot="0">
              <a:off x="10925181" y="1523954"/>
              <a:ext cx="1647590" cy="1801291"/>
              <a:chOff x="0" y="0"/>
              <a:chExt cx="743445" cy="812800"/>
            </a:xfrm>
          </p:grpSpPr>
          <p:sp>
            <p:nvSpPr>
              <p:cNvPr name="Freeform 15" id="15"/>
              <p:cNvSpPr/>
              <p:nvPr/>
            </p:nvSpPr>
            <p:spPr>
              <a:xfrm flipH="false" flipV="false" rot="0">
                <a:off x="0" y="0"/>
                <a:ext cx="743445" cy="812800"/>
              </a:xfrm>
              <a:custGeom>
                <a:avLst/>
                <a:gdLst/>
                <a:ahLst/>
                <a:cxnLst/>
                <a:rect r="r" b="b" t="t" l="l"/>
                <a:pathLst>
                  <a:path h="812800" w="743445">
                    <a:moveTo>
                      <a:pt x="371723" y="0"/>
                    </a:moveTo>
                    <a:cubicBezTo>
                      <a:pt x="166426" y="0"/>
                      <a:pt x="0" y="181951"/>
                      <a:pt x="0" y="406400"/>
                    </a:cubicBezTo>
                    <a:cubicBezTo>
                      <a:pt x="0" y="630849"/>
                      <a:pt x="166426" y="812800"/>
                      <a:pt x="371723" y="812800"/>
                    </a:cubicBezTo>
                    <a:cubicBezTo>
                      <a:pt x="577019" y="812800"/>
                      <a:pt x="743445" y="630849"/>
                      <a:pt x="743445" y="406400"/>
                    </a:cubicBezTo>
                    <a:cubicBezTo>
                      <a:pt x="743445" y="181951"/>
                      <a:pt x="577019" y="0"/>
                      <a:pt x="371723" y="0"/>
                    </a:cubicBezTo>
                    <a:close/>
                  </a:path>
                </a:pathLst>
              </a:custGeom>
              <a:solidFill>
                <a:srgbClr val="38B6FF"/>
              </a:solidFill>
            </p:spPr>
          </p:sp>
          <p:sp>
            <p:nvSpPr>
              <p:cNvPr name="TextBox 16" id="16"/>
              <p:cNvSpPr txBox="true"/>
              <p:nvPr/>
            </p:nvSpPr>
            <p:spPr>
              <a:xfrm>
                <a:off x="69698" y="47625"/>
                <a:ext cx="604049" cy="688975"/>
              </a:xfrm>
              <a:prstGeom prst="rect">
                <a:avLst/>
              </a:prstGeom>
            </p:spPr>
            <p:txBody>
              <a:bodyPr anchor="ctr" rtlCol="false" tIns="50800" lIns="50800" bIns="50800" rIns="50800"/>
              <a:lstStyle/>
              <a:p>
                <a:pPr algn="ctr">
                  <a:lnSpc>
                    <a:spcPts val="2659"/>
                  </a:lnSpc>
                  <a:spcBef>
                    <a:spcPct val="0"/>
                  </a:spcBef>
                </a:pPr>
              </a:p>
            </p:txBody>
          </p:sp>
        </p:grpSp>
        <p:sp>
          <p:nvSpPr>
            <p:cNvPr name="AutoShape 17" id="17"/>
            <p:cNvSpPr/>
            <p:nvPr/>
          </p:nvSpPr>
          <p:spPr>
            <a:xfrm>
              <a:off x="8931281" y="2424599"/>
              <a:ext cx="1993900" cy="0"/>
            </a:xfrm>
            <a:prstGeom prst="line">
              <a:avLst/>
            </a:prstGeom>
            <a:ln cap="flat" w="50800">
              <a:solidFill>
                <a:srgbClr val="000000"/>
              </a:solidFill>
              <a:prstDash val="sysDash"/>
              <a:headEnd type="none" len="sm" w="sm"/>
              <a:tailEnd type="none" len="sm" w="sm"/>
            </a:ln>
          </p:spPr>
        </p:sp>
        <p:sp>
          <p:nvSpPr>
            <p:cNvPr name="AutoShape 18" id="18"/>
            <p:cNvSpPr/>
            <p:nvPr/>
          </p:nvSpPr>
          <p:spPr>
            <a:xfrm>
              <a:off x="5289791" y="2424599"/>
              <a:ext cx="1993900" cy="0"/>
            </a:xfrm>
            <a:prstGeom prst="line">
              <a:avLst/>
            </a:prstGeom>
            <a:ln cap="flat" w="50800">
              <a:solidFill>
                <a:srgbClr val="000000"/>
              </a:solidFill>
              <a:prstDash val="sysDash"/>
              <a:headEnd type="none" len="sm" w="sm"/>
              <a:tailEnd type="none" len="sm" w="sm"/>
            </a:ln>
          </p:spPr>
        </p:sp>
        <p:sp>
          <p:nvSpPr>
            <p:cNvPr name="AutoShape 19" id="19"/>
            <p:cNvSpPr/>
            <p:nvPr/>
          </p:nvSpPr>
          <p:spPr>
            <a:xfrm>
              <a:off x="15161127" y="2424599"/>
              <a:ext cx="3047033" cy="0"/>
            </a:xfrm>
            <a:prstGeom prst="line">
              <a:avLst/>
            </a:prstGeom>
            <a:ln cap="flat" w="50800">
              <a:solidFill>
                <a:srgbClr val="000000"/>
              </a:solidFill>
              <a:prstDash val="sysDash"/>
              <a:headEnd type="none" len="sm" w="sm"/>
              <a:tailEnd type="none" len="sm" w="sm"/>
            </a:ln>
          </p:spPr>
        </p:sp>
        <p:grpSp>
          <p:nvGrpSpPr>
            <p:cNvPr name="Group 20" id="20"/>
            <p:cNvGrpSpPr/>
            <p:nvPr/>
          </p:nvGrpSpPr>
          <p:grpSpPr>
            <a:xfrm rot="0">
              <a:off x="14566671" y="1523954"/>
              <a:ext cx="1647590" cy="1801291"/>
              <a:chOff x="0" y="0"/>
              <a:chExt cx="743445" cy="812800"/>
            </a:xfrm>
          </p:grpSpPr>
          <p:sp>
            <p:nvSpPr>
              <p:cNvPr name="Freeform 21" id="21"/>
              <p:cNvSpPr/>
              <p:nvPr/>
            </p:nvSpPr>
            <p:spPr>
              <a:xfrm flipH="false" flipV="false" rot="0">
                <a:off x="0" y="0"/>
                <a:ext cx="743445" cy="812800"/>
              </a:xfrm>
              <a:custGeom>
                <a:avLst/>
                <a:gdLst/>
                <a:ahLst/>
                <a:cxnLst/>
                <a:rect r="r" b="b" t="t" l="l"/>
                <a:pathLst>
                  <a:path h="812800" w="743445">
                    <a:moveTo>
                      <a:pt x="371723" y="0"/>
                    </a:moveTo>
                    <a:cubicBezTo>
                      <a:pt x="166426" y="0"/>
                      <a:pt x="0" y="181951"/>
                      <a:pt x="0" y="406400"/>
                    </a:cubicBezTo>
                    <a:cubicBezTo>
                      <a:pt x="0" y="630849"/>
                      <a:pt x="166426" y="812800"/>
                      <a:pt x="371723" y="812800"/>
                    </a:cubicBezTo>
                    <a:cubicBezTo>
                      <a:pt x="577019" y="812800"/>
                      <a:pt x="743445" y="630849"/>
                      <a:pt x="743445" y="406400"/>
                    </a:cubicBezTo>
                    <a:cubicBezTo>
                      <a:pt x="743445" y="181951"/>
                      <a:pt x="577019" y="0"/>
                      <a:pt x="371723" y="0"/>
                    </a:cubicBezTo>
                    <a:close/>
                  </a:path>
                </a:pathLst>
              </a:custGeom>
              <a:solidFill>
                <a:srgbClr val="38B6FF"/>
              </a:solidFill>
            </p:spPr>
          </p:sp>
          <p:sp>
            <p:nvSpPr>
              <p:cNvPr name="TextBox 22" id="22"/>
              <p:cNvSpPr txBox="true"/>
              <p:nvPr/>
            </p:nvSpPr>
            <p:spPr>
              <a:xfrm>
                <a:off x="69698" y="47625"/>
                <a:ext cx="604049" cy="688975"/>
              </a:xfrm>
              <a:prstGeom prst="rect">
                <a:avLst/>
              </a:prstGeom>
            </p:spPr>
            <p:txBody>
              <a:bodyPr anchor="ctr" rtlCol="false" tIns="50800" lIns="50800" bIns="50800" rIns="50800"/>
              <a:lstStyle/>
              <a:p>
                <a:pPr algn="ctr">
                  <a:lnSpc>
                    <a:spcPts val="2659"/>
                  </a:lnSpc>
                  <a:spcBef>
                    <a:spcPct val="0"/>
                  </a:spcBef>
                </a:pPr>
              </a:p>
            </p:txBody>
          </p:sp>
        </p:grpSp>
        <p:sp>
          <p:nvSpPr>
            <p:cNvPr name="AutoShape 23" id="23"/>
            <p:cNvSpPr/>
            <p:nvPr/>
          </p:nvSpPr>
          <p:spPr>
            <a:xfrm>
              <a:off x="12572771" y="2424599"/>
              <a:ext cx="1993900" cy="0"/>
            </a:xfrm>
            <a:prstGeom prst="line">
              <a:avLst/>
            </a:prstGeom>
            <a:ln cap="flat" w="50800">
              <a:solidFill>
                <a:srgbClr val="000000"/>
              </a:solidFill>
              <a:prstDash val="sysDash"/>
              <a:headEnd type="none" len="sm" w="sm"/>
              <a:tailEnd type="none" len="sm" w="sm"/>
            </a:ln>
          </p:spPr>
        </p:sp>
        <p:grpSp>
          <p:nvGrpSpPr>
            <p:cNvPr name="Group 24" id="24"/>
            <p:cNvGrpSpPr/>
            <p:nvPr/>
          </p:nvGrpSpPr>
          <p:grpSpPr>
            <a:xfrm rot="0">
              <a:off x="18208160" y="1523954"/>
              <a:ext cx="1647590" cy="1801291"/>
              <a:chOff x="0" y="0"/>
              <a:chExt cx="743445" cy="812800"/>
            </a:xfrm>
          </p:grpSpPr>
          <p:sp>
            <p:nvSpPr>
              <p:cNvPr name="Freeform 25" id="25"/>
              <p:cNvSpPr/>
              <p:nvPr/>
            </p:nvSpPr>
            <p:spPr>
              <a:xfrm flipH="false" flipV="false" rot="0">
                <a:off x="0" y="0"/>
                <a:ext cx="743445" cy="812800"/>
              </a:xfrm>
              <a:custGeom>
                <a:avLst/>
                <a:gdLst/>
                <a:ahLst/>
                <a:cxnLst/>
                <a:rect r="r" b="b" t="t" l="l"/>
                <a:pathLst>
                  <a:path h="812800" w="743445">
                    <a:moveTo>
                      <a:pt x="371723" y="0"/>
                    </a:moveTo>
                    <a:cubicBezTo>
                      <a:pt x="166426" y="0"/>
                      <a:pt x="0" y="181951"/>
                      <a:pt x="0" y="406400"/>
                    </a:cubicBezTo>
                    <a:cubicBezTo>
                      <a:pt x="0" y="630849"/>
                      <a:pt x="166426" y="812800"/>
                      <a:pt x="371723" y="812800"/>
                    </a:cubicBezTo>
                    <a:cubicBezTo>
                      <a:pt x="577019" y="812800"/>
                      <a:pt x="743445" y="630849"/>
                      <a:pt x="743445" y="406400"/>
                    </a:cubicBezTo>
                    <a:cubicBezTo>
                      <a:pt x="743445" y="181951"/>
                      <a:pt x="577019" y="0"/>
                      <a:pt x="371723" y="0"/>
                    </a:cubicBezTo>
                    <a:close/>
                  </a:path>
                </a:pathLst>
              </a:custGeom>
              <a:solidFill>
                <a:srgbClr val="38B6FF"/>
              </a:solidFill>
            </p:spPr>
          </p:sp>
          <p:sp>
            <p:nvSpPr>
              <p:cNvPr name="TextBox 26" id="26"/>
              <p:cNvSpPr txBox="true"/>
              <p:nvPr/>
            </p:nvSpPr>
            <p:spPr>
              <a:xfrm>
                <a:off x="69698" y="47625"/>
                <a:ext cx="604049" cy="688975"/>
              </a:xfrm>
              <a:prstGeom prst="rect">
                <a:avLst/>
              </a:prstGeom>
            </p:spPr>
            <p:txBody>
              <a:bodyPr anchor="ctr" rtlCol="false" tIns="50800" lIns="50800" bIns="50800" rIns="50800"/>
              <a:lstStyle/>
              <a:p>
                <a:pPr algn="ctr">
                  <a:lnSpc>
                    <a:spcPts val="2659"/>
                  </a:lnSpc>
                  <a:spcBef>
                    <a:spcPct val="0"/>
                  </a:spcBef>
                </a:pPr>
              </a:p>
            </p:txBody>
          </p:sp>
        </p:grpSp>
        <p:grpSp>
          <p:nvGrpSpPr>
            <p:cNvPr name="Group 27" id="27"/>
            <p:cNvGrpSpPr/>
            <p:nvPr/>
          </p:nvGrpSpPr>
          <p:grpSpPr>
            <a:xfrm rot="0">
              <a:off x="13893597" y="0"/>
              <a:ext cx="2993737" cy="1258568"/>
              <a:chOff x="0" y="0"/>
              <a:chExt cx="591355" cy="248606"/>
            </a:xfrm>
          </p:grpSpPr>
          <p:sp>
            <p:nvSpPr>
              <p:cNvPr name="Freeform 28" id="28"/>
              <p:cNvSpPr/>
              <p:nvPr/>
            </p:nvSpPr>
            <p:spPr>
              <a:xfrm flipH="false" flipV="false" rot="0">
                <a:off x="0" y="0"/>
                <a:ext cx="591355" cy="248606"/>
              </a:xfrm>
              <a:custGeom>
                <a:avLst/>
                <a:gdLst/>
                <a:ahLst/>
                <a:cxnLst/>
                <a:rect r="r" b="b" t="t" l="l"/>
                <a:pathLst>
                  <a:path h="248606" w="591355">
                    <a:moveTo>
                      <a:pt x="124303" y="0"/>
                    </a:moveTo>
                    <a:lnTo>
                      <a:pt x="467052" y="0"/>
                    </a:lnTo>
                    <a:cubicBezTo>
                      <a:pt x="535703" y="0"/>
                      <a:pt x="591355" y="55652"/>
                      <a:pt x="591355" y="124303"/>
                    </a:cubicBezTo>
                    <a:lnTo>
                      <a:pt x="591355" y="124303"/>
                    </a:lnTo>
                    <a:cubicBezTo>
                      <a:pt x="591355" y="157270"/>
                      <a:pt x="578259" y="188887"/>
                      <a:pt x="554948" y="212199"/>
                    </a:cubicBezTo>
                    <a:cubicBezTo>
                      <a:pt x="531637" y="235510"/>
                      <a:pt x="500020" y="248606"/>
                      <a:pt x="467052" y="248606"/>
                    </a:cubicBezTo>
                    <a:lnTo>
                      <a:pt x="124303" y="248606"/>
                    </a:lnTo>
                    <a:cubicBezTo>
                      <a:pt x="55652" y="248606"/>
                      <a:pt x="0" y="192954"/>
                      <a:pt x="0" y="124303"/>
                    </a:cubicBezTo>
                    <a:lnTo>
                      <a:pt x="0" y="124303"/>
                    </a:lnTo>
                    <a:cubicBezTo>
                      <a:pt x="0" y="55652"/>
                      <a:pt x="55652" y="0"/>
                      <a:pt x="124303" y="0"/>
                    </a:cubicBezTo>
                    <a:close/>
                  </a:path>
                </a:pathLst>
              </a:custGeom>
              <a:solidFill>
                <a:srgbClr val="00BF63"/>
              </a:solidFill>
            </p:spPr>
          </p:sp>
          <p:sp>
            <p:nvSpPr>
              <p:cNvPr name="TextBox 29" id="29"/>
              <p:cNvSpPr txBox="true"/>
              <p:nvPr/>
            </p:nvSpPr>
            <p:spPr>
              <a:xfrm>
                <a:off x="0" y="-171450"/>
                <a:ext cx="591355" cy="420056"/>
              </a:xfrm>
              <a:prstGeom prst="rect">
                <a:avLst/>
              </a:prstGeom>
            </p:spPr>
            <p:txBody>
              <a:bodyPr anchor="ctr" rtlCol="false" tIns="50800" lIns="50800" bIns="50800" rIns="50800"/>
              <a:lstStyle/>
              <a:p>
                <a:pPr algn="ctr">
                  <a:lnSpc>
                    <a:spcPts val="6299"/>
                  </a:lnSpc>
                </a:pPr>
                <a:r>
                  <a:rPr lang="en-US" b="true" sz="4499">
                    <a:solidFill>
                      <a:srgbClr val="000000"/>
                    </a:solidFill>
                    <a:latin typeface="Times New Roman Bold"/>
                    <a:ea typeface="Times New Roman Bold"/>
                    <a:cs typeface="Times New Roman Bold"/>
                    <a:sym typeface="Times New Roman Bold"/>
                  </a:rPr>
                  <a:t>HEAD</a:t>
                </a:r>
              </a:p>
            </p:txBody>
          </p:sp>
        </p:grpSp>
        <p:grpSp>
          <p:nvGrpSpPr>
            <p:cNvPr name="Group 30" id="30"/>
            <p:cNvGrpSpPr/>
            <p:nvPr/>
          </p:nvGrpSpPr>
          <p:grpSpPr>
            <a:xfrm rot="0">
              <a:off x="17535087" y="0"/>
              <a:ext cx="2993737" cy="1269236"/>
              <a:chOff x="0" y="0"/>
              <a:chExt cx="591355" cy="250713"/>
            </a:xfrm>
          </p:grpSpPr>
          <p:sp>
            <p:nvSpPr>
              <p:cNvPr name="Freeform 31" id="31"/>
              <p:cNvSpPr/>
              <p:nvPr/>
            </p:nvSpPr>
            <p:spPr>
              <a:xfrm flipH="false" flipV="false" rot="0">
                <a:off x="0" y="0"/>
                <a:ext cx="591355" cy="250713"/>
              </a:xfrm>
              <a:custGeom>
                <a:avLst/>
                <a:gdLst/>
                <a:ahLst/>
                <a:cxnLst/>
                <a:rect r="r" b="b" t="t" l="l"/>
                <a:pathLst>
                  <a:path h="250713" w="591355">
                    <a:moveTo>
                      <a:pt x="125357" y="0"/>
                    </a:moveTo>
                    <a:lnTo>
                      <a:pt x="465999" y="0"/>
                    </a:lnTo>
                    <a:cubicBezTo>
                      <a:pt x="535231" y="0"/>
                      <a:pt x="591355" y="56124"/>
                      <a:pt x="591355" y="125357"/>
                    </a:cubicBezTo>
                    <a:lnTo>
                      <a:pt x="591355" y="125357"/>
                    </a:lnTo>
                    <a:cubicBezTo>
                      <a:pt x="591355" y="194589"/>
                      <a:pt x="535231" y="250713"/>
                      <a:pt x="465999" y="250713"/>
                    </a:cubicBezTo>
                    <a:lnTo>
                      <a:pt x="125357" y="250713"/>
                    </a:lnTo>
                    <a:cubicBezTo>
                      <a:pt x="56124" y="250713"/>
                      <a:pt x="0" y="194589"/>
                      <a:pt x="0" y="125357"/>
                    </a:cubicBezTo>
                    <a:lnTo>
                      <a:pt x="0" y="125357"/>
                    </a:lnTo>
                    <a:cubicBezTo>
                      <a:pt x="0" y="56124"/>
                      <a:pt x="56124" y="0"/>
                      <a:pt x="125357" y="0"/>
                    </a:cubicBezTo>
                    <a:close/>
                  </a:path>
                </a:pathLst>
              </a:custGeom>
              <a:solidFill>
                <a:srgbClr val="FF66C4"/>
              </a:solidFill>
            </p:spPr>
          </p:sp>
          <p:sp>
            <p:nvSpPr>
              <p:cNvPr name="TextBox 32" id="32"/>
              <p:cNvSpPr txBox="true"/>
              <p:nvPr/>
            </p:nvSpPr>
            <p:spPr>
              <a:xfrm>
                <a:off x="0" y="-142875"/>
                <a:ext cx="591355" cy="393588"/>
              </a:xfrm>
              <a:prstGeom prst="rect">
                <a:avLst/>
              </a:prstGeom>
            </p:spPr>
            <p:txBody>
              <a:bodyPr anchor="ctr" rtlCol="false" tIns="50800" lIns="50800" bIns="50800" rIns="50800"/>
              <a:lstStyle/>
              <a:p>
                <a:pPr algn="ctr">
                  <a:lnSpc>
                    <a:spcPts val="5179"/>
                  </a:lnSpc>
                </a:pPr>
                <a:r>
                  <a:rPr lang="en-US" b="true" sz="3699">
                    <a:solidFill>
                      <a:srgbClr val="000000"/>
                    </a:solidFill>
                    <a:latin typeface="Times New Roman Bold"/>
                    <a:ea typeface="Times New Roman Bold"/>
                    <a:cs typeface="Times New Roman Bold"/>
                    <a:sym typeface="Times New Roman Bold"/>
                  </a:rPr>
                  <a:t>master</a:t>
                </a:r>
              </a:p>
            </p:txBody>
          </p:sp>
        </p:grpSp>
      </p:grpSp>
      <p:grpSp>
        <p:nvGrpSpPr>
          <p:cNvPr name="Group 33" id="33"/>
          <p:cNvGrpSpPr/>
          <p:nvPr/>
        </p:nvGrpSpPr>
        <p:grpSpPr>
          <a:xfrm rot="0">
            <a:off x="6364776" y="9317109"/>
            <a:ext cx="5558448" cy="969891"/>
            <a:chOff x="0" y="0"/>
            <a:chExt cx="1463953" cy="255445"/>
          </a:xfrm>
        </p:grpSpPr>
        <p:sp>
          <p:nvSpPr>
            <p:cNvPr name="Freeform 34" id="34"/>
            <p:cNvSpPr/>
            <p:nvPr/>
          </p:nvSpPr>
          <p:spPr>
            <a:xfrm flipH="false" flipV="false" rot="0">
              <a:off x="0" y="0"/>
              <a:ext cx="1463953" cy="255445"/>
            </a:xfrm>
            <a:custGeom>
              <a:avLst/>
              <a:gdLst/>
              <a:ahLst/>
              <a:cxnLst/>
              <a:rect r="r" b="b" t="t" l="l"/>
              <a:pathLst>
                <a:path h="255445" w="1463953">
                  <a:moveTo>
                    <a:pt x="71034" y="0"/>
                  </a:moveTo>
                  <a:lnTo>
                    <a:pt x="1392920" y="0"/>
                  </a:lnTo>
                  <a:cubicBezTo>
                    <a:pt x="1432150" y="0"/>
                    <a:pt x="1463953" y="31803"/>
                    <a:pt x="1463953" y="71034"/>
                  </a:cubicBezTo>
                  <a:lnTo>
                    <a:pt x="1463953" y="184411"/>
                  </a:lnTo>
                  <a:cubicBezTo>
                    <a:pt x="1463953" y="223642"/>
                    <a:pt x="1432150" y="255445"/>
                    <a:pt x="1392920" y="255445"/>
                  </a:cubicBezTo>
                  <a:lnTo>
                    <a:pt x="71034" y="255445"/>
                  </a:lnTo>
                  <a:cubicBezTo>
                    <a:pt x="31803" y="255445"/>
                    <a:pt x="0" y="223642"/>
                    <a:pt x="0" y="184411"/>
                  </a:cubicBezTo>
                  <a:lnTo>
                    <a:pt x="0" y="71034"/>
                  </a:lnTo>
                  <a:cubicBezTo>
                    <a:pt x="0" y="31803"/>
                    <a:pt x="31803" y="0"/>
                    <a:pt x="71034" y="0"/>
                  </a:cubicBezTo>
                  <a:close/>
                </a:path>
              </a:pathLst>
            </a:custGeom>
            <a:solidFill>
              <a:srgbClr val="38B6FF"/>
            </a:solidFill>
          </p:spPr>
        </p:sp>
        <p:sp>
          <p:nvSpPr>
            <p:cNvPr name="TextBox 35" id="35"/>
            <p:cNvSpPr txBox="true"/>
            <p:nvPr/>
          </p:nvSpPr>
          <p:spPr>
            <a:xfrm>
              <a:off x="0" y="133350"/>
              <a:ext cx="1463953" cy="122095"/>
            </a:xfrm>
            <a:prstGeom prst="rect">
              <a:avLst/>
            </a:prstGeom>
          </p:spPr>
          <p:txBody>
            <a:bodyPr anchor="ctr" rtlCol="false" tIns="50800" lIns="50800" bIns="50800" rIns="50800"/>
            <a:lstStyle/>
            <a:p>
              <a:pPr algn="ctr">
                <a:lnSpc>
                  <a:spcPts val="3173"/>
                </a:lnSpc>
              </a:pPr>
              <a:r>
                <a:rPr lang="en-US" b="true" sz="4599">
                  <a:solidFill>
                    <a:srgbClr val="000000"/>
                  </a:solidFill>
                  <a:latin typeface="Times New Roman Bold"/>
                  <a:ea typeface="Times New Roman Bold"/>
                  <a:cs typeface="Times New Roman Bold"/>
                  <a:sym typeface="Times New Roman Bold"/>
                </a:rPr>
                <a:t>git checkout</a:t>
              </a:r>
            </a:p>
          </p:txBody>
        </p:sp>
      </p:grpSp>
      <p:grpSp>
        <p:nvGrpSpPr>
          <p:cNvPr name="Group 36" id="36"/>
          <p:cNvGrpSpPr/>
          <p:nvPr/>
        </p:nvGrpSpPr>
        <p:grpSpPr>
          <a:xfrm rot="0">
            <a:off x="6364776" y="250690"/>
            <a:ext cx="5558448" cy="969891"/>
            <a:chOff x="0" y="0"/>
            <a:chExt cx="1463953" cy="255445"/>
          </a:xfrm>
        </p:grpSpPr>
        <p:sp>
          <p:nvSpPr>
            <p:cNvPr name="Freeform 37" id="37"/>
            <p:cNvSpPr/>
            <p:nvPr/>
          </p:nvSpPr>
          <p:spPr>
            <a:xfrm flipH="false" flipV="false" rot="0">
              <a:off x="0" y="0"/>
              <a:ext cx="1463953" cy="255445"/>
            </a:xfrm>
            <a:custGeom>
              <a:avLst/>
              <a:gdLst/>
              <a:ahLst/>
              <a:cxnLst/>
              <a:rect r="r" b="b" t="t" l="l"/>
              <a:pathLst>
                <a:path h="255445" w="1463953">
                  <a:moveTo>
                    <a:pt x="71034" y="0"/>
                  </a:moveTo>
                  <a:lnTo>
                    <a:pt x="1392920" y="0"/>
                  </a:lnTo>
                  <a:cubicBezTo>
                    <a:pt x="1432150" y="0"/>
                    <a:pt x="1463953" y="31803"/>
                    <a:pt x="1463953" y="71034"/>
                  </a:cubicBezTo>
                  <a:lnTo>
                    <a:pt x="1463953" y="184411"/>
                  </a:lnTo>
                  <a:cubicBezTo>
                    <a:pt x="1463953" y="223642"/>
                    <a:pt x="1432150" y="255445"/>
                    <a:pt x="1392920" y="255445"/>
                  </a:cubicBezTo>
                  <a:lnTo>
                    <a:pt x="71034" y="255445"/>
                  </a:lnTo>
                  <a:cubicBezTo>
                    <a:pt x="31803" y="255445"/>
                    <a:pt x="0" y="223642"/>
                    <a:pt x="0" y="184411"/>
                  </a:cubicBezTo>
                  <a:lnTo>
                    <a:pt x="0" y="71034"/>
                  </a:lnTo>
                  <a:cubicBezTo>
                    <a:pt x="0" y="31803"/>
                    <a:pt x="31803" y="0"/>
                    <a:pt x="71034" y="0"/>
                  </a:cubicBezTo>
                  <a:close/>
                </a:path>
              </a:pathLst>
            </a:custGeom>
            <a:solidFill>
              <a:srgbClr val="FF914D"/>
            </a:solidFill>
          </p:spPr>
        </p:sp>
        <p:sp>
          <p:nvSpPr>
            <p:cNvPr name="TextBox 38" id="38"/>
            <p:cNvSpPr txBox="true"/>
            <p:nvPr/>
          </p:nvSpPr>
          <p:spPr>
            <a:xfrm>
              <a:off x="0" y="133350"/>
              <a:ext cx="1463953" cy="122095"/>
            </a:xfrm>
            <a:prstGeom prst="rect">
              <a:avLst/>
            </a:prstGeom>
          </p:spPr>
          <p:txBody>
            <a:bodyPr anchor="ctr" rtlCol="false" tIns="50800" lIns="50800" bIns="50800" rIns="50800"/>
            <a:lstStyle/>
            <a:p>
              <a:pPr algn="ctr">
                <a:lnSpc>
                  <a:spcPts val="3173"/>
                </a:lnSpc>
              </a:pPr>
              <a:r>
                <a:rPr lang="en-US" b="true" sz="4599">
                  <a:solidFill>
                    <a:srgbClr val="000000"/>
                  </a:solidFill>
                  <a:latin typeface="Times New Roman Bold"/>
                  <a:ea typeface="Times New Roman Bold"/>
                  <a:cs typeface="Times New Roman Bold"/>
                  <a:sym typeface="Times New Roman Bold"/>
                </a:rPr>
                <a:t>Detached HEAD</a:t>
              </a:r>
            </a:p>
          </p:txBody>
        </p:sp>
      </p:gr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a:hlinkClick r:id="rId4" tooltip="https://git-scm.com/downloads/win"/>
          </p:cNvPr>
          <p:cNvSpPr/>
          <p:nvPr/>
        </p:nvSpPr>
        <p:spPr>
          <a:xfrm flipH="false" flipV="false" rot="0">
            <a:off x="0" y="194310"/>
            <a:ext cx="18288000" cy="9898380"/>
          </a:xfrm>
          <a:custGeom>
            <a:avLst/>
            <a:gdLst/>
            <a:ahLst/>
            <a:cxnLst/>
            <a:rect r="r" b="b" t="t" l="l"/>
            <a:pathLst>
              <a:path h="9898380" w="18288000">
                <a:moveTo>
                  <a:pt x="0" y="0"/>
                </a:moveTo>
                <a:lnTo>
                  <a:pt x="18288000" y="0"/>
                </a:lnTo>
                <a:lnTo>
                  <a:pt x="18288000" y="9898380"/>
                </a:lnTo>
                <a:lnTo>
                  <a:pt x="0" y="9898380"/>
                </a:lnTo>
                <a:lnTo>
                  <a:pt x="0" y="0"/>
                </a:lnTo>
                <a:close/>
              </a:path>
            </a:pathLst>
          </a:custGeom>
          <a:blipFill>
            <a:blip r:embed="rId3"/>
            <a:stretch>
              <a:fillRect l="0" t="0" r="0" b="0"/>
            </a:stretch>
          </a:blipFill>
        </p:spPr>
      </p:sp>
      <p:sp>
        <p:nvSpPr>
          <p:cNvPr name="AutoShape 4" id="4"/>
          <p:cNvSpPr/>
          <p:nvPr/>
        </p:nvSpPr>
        <p:spPr>
          <a:xfrm>
            <a:off x="9284093" y="5610042"/>
            <a:ext cx="1441724" cy="0"/>
          </a:xfrm>
          <a:prstGeom prst="line">
            <a:avLst/>
          </a:prstGeom>
          <a:ln cap="flat" w="104775">
            <a:solidFill>
              <a:srgbClr val="FF3131"/>
            </a:solidFill>
            <a:prstDash val="solid"/>
            <a:headEnd type="arrow" len="sm" w="med"/>
            <a:tailEnd type="none" len="sm" w="sm"/>
          </a:ln>
        </p:spPr>
      </p:sp>
      <p:sp>
        <p:nvSpPr>
          <p:cNvPr name="TextBox 5" id="5"/>
          <p:cNvSpPr txBox="true"/>
          <p:nvPr/>
        </p:nvSpPr>
        <p:spPr>
          <a:xfrm rot="0">
            <a:off x="6526188" y="914400"/>
            <a:ext cx="5235625" cy="554991"/>
          </a:xfrm>
          <a:prstGeom prst="rect">
            <a:avLst/>
          </a:prstGeom>
        </p:spPr>
        <p:txBody>
          <a:bodyPr anchor="t" rtlCol="false" tIns="0" lIns="0" bIns="0" rIns="0">
            <a:spAutoFit/>
          </a:bodyPr>
          <a:lstStyle/>
          <a:p>
            <a:pPr algn="ctr">
              <a:lnSpc>
                <a:spcPts val="4059"/>
              </a:lnSpc>
              <a:spcBef>
                <a:spcPct val="0"/>
              </a:spcBef>
            </a:pPr>
            <a:r>
              <a:rPr lang="en-US" b="true" sz="2899">
                <a:solidFill>
                  <a:srgbClr val="000000"/>
                </a:solidFill>
                <a:latin typeface="Times New Roman Bold"/>
                <a:ea typeface="Times New Roman Bold"/>
                <a:cs typeface="Times New Roman Bold"/>
                <a:sym typeface="Times New Roman Bold"/>
              </a:rPr>
              <a:t>https://git-scm.com/downloads/win</a:t>
            </a:r>
          </a:p>
        </p:txBody>
      </p:sp>
    </p:spTree>
  </p:cSld>
  <p:clrMapOvr>
    <a:masterClrMapping/>
  </p:clrMapOvr>
</p:sld>
</file>

<file path=ppt/slides/slide9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4830062" y="1028700"/>
            <a:ext cx="8807289" cy="5396549"/>
          </a:xfrm>
          <a:custGeom>
            <a:avLst/>
            <a:gdLst/>
            <a:ahLst/>
            <a:cxnLst/>
            <a:rect r="r" b="b" t="t" l="l"/>
            <a:pathLst>
              <a:path h="5396549" w="8807289">
                <a:moveTo>
                  <a:pt x="0" y="0"/>
                </a:moveTo>
                <a:lnTo>
                  <a:pt x="8807289" y="0"/>
                </a:lnTo>
                <a:lnTo>
                  <a:pt x="8807289" y="5396549"/>
                </a:lnTo>
                <a:lnTo>
                  <a:pt x="0" y="5396549"/>
                </a:lnTo>
                <a:lnTo>
                  <a:pt x="0" y="0"/>
                </a:lnTo>
                <a:close/>
              </a:path>
            </a:pathLst>
          </a:custGeom>
          <a:blipFill>
            <a:blip r:embed="rId3"/>
            <a:stretch>
              <a:fillRect l="0" t="0" r="0" b="0"/>
            </a:stretch>
          </a:blipFill>
        </p:spPr>
      </p:sp>
      <p:sp>
        <p:nvSpPr>
          <p:cNvPr name="AutoShape 4" id="4"/>
          <p:cNvSpPr/>
          <p:nvPr/>
        </p:nvSpPr>
        <p:spPr>
          <a:xfrm>
            <a:off x="4830124" y="2369387"/>
            <a:ext cx="5788789" cy="0"/>
          </a:xfrm>
          <a:prstGeom prst="line">
            <a:avLst/>
          </a:prstGeom>
          <a:ln cap="flat" w="38100">
            <a:solidFill>
              <a:srgbClr val="FF3131"/>
            </a:solidFill>
            <a:prstDash val="solid"/>
            <a:headEnd type="none" len="sm" w="sm"/>
            <a:tailEnd type="none" len="sm" w="sm"/>
          </a:ln>
        </p:spPr>
      </p:sp>
      <p:sp>
        <p:nvSpPr>
          <p:cNvPr name="TextBox 5" id="5"/>
          <p:cNvSpPr txBox="true"/>
          <p:nvPr/>
        </p:nvSpPr>
        <p:spPr>
          <a:xfrm rot="0">
            <a:off x="1028700" y="7160259"/>
            <a:ext cx="16230600" cy="1583691"/>
          </a:xfrm>
          <a:prstGeom prst="rect">
            <a:avLst/>
          </a:prstGeom>
        </p:spPr>
        <p:txBody>
          <a:bodyPr anchor="t" rtlCol="false" tIns="0" lIns="0" bIns="0" rIns="0">
            <a:spAutoFit/>
          </a:bodyPr>
          <a:lstStyle/>
          <a:p>
            <a:pPr algn="l">
              <a:lnSpc>
                <a:spcPts val="4059"/>
              </a:lnSpc>
              <a:spcBef>
                <a:spcPct val="0"/>
              </a:spcBef>
            </a:pPr>
            <a:r>
              <a:rPr lang="en-US" b="true" sz="2899">
                <a:solidFill>
                  <a:srgbClr val="000000"/>
                </a:solidFill>
                <a:latin typeface="Times New Roman Bold"/>
                <a:ea typeface="Times New Roman Bold"/>
                <a:cs typeface="Times New Roman Bold"/>
                <a:sym typeface="Times New Roman Bold"/>
              </a:rPr>
              <a:t>checkout durumunu kontrol etmek için git log çalıştırdığımızda HEAD’in belirttiğimiz committe olduğunu ve masterda olmadığını görürüz. Aynı şekilde git branch çalıştırdığımızda HEAD detached at &lt;commit no&gt; olarak görmekteyiz.</a:t>
            </a:r>
          </a:p>
        </p:txBody>
      </p:sp>
      <p:sp>
        <p:nvSpPr>
          <p:cNvPr name="AutoShape 6" id="6"/>
          <p:cNvSpPr/>
          <p:nvPr/>
        </p:nvSpPr>
        <p:spPr>
          <a:xfrm>
            <a:off x="4830185" y="5334740"/>
            <a:ext cx="3057092" cy="0"/>
          </a:xfrm>
          <a:prstGeom prst="line">
            <a:avLst/>
          </a:prstGeom>
          <a:ln cap="flat" w="38100">
            <a:solidFill>
              <a:srgbClr val="FF3131"/>
            </a:solidFill>
            <a:prstDash val="solid"/>
            <a:headEnd type="none" len="sm" w="sm"/>
            <a:tailEnd type="none" len="sm" w="sm"/>
          </a:ln>
        </p:spPr>
      </p:sp>
      <p:sp>
        <p:nvSpPr>
          <p:cNvPr name="AutoShape 7" id="7"/>
          <p:cNvSpPr/>
          <p:nvPr/>
        </p:nvSpPr>
        <p:spPr>
          <a:xfrm>
            <a:off x="4830062" y="5557186"/>
            <a:ext cx="950322" cy="0"/>
          </a:xfrm>
          <a:prstGeom prst="line">
            <a:avLst/>
          </a:prstGeom>
          <a:ln cap="flat" w="38100">
            <a:solidFill>
              <a:srgbClr val="FF3131"/>
            </a:solidFill>
            <a:prstDash val="solid"/>
            <a:headEnd type="none" len="sm" w="sm"/>
            <a:tailEnd type="none" len="sm" w="sm"/>
          </a:ln>
        </p:spPr>
      </p:sp>
      <p:sp>
        <p:nvSpPr>
          <p:cNvPr name="AutoShape 8" id="8"/>
          <p:cNvSpPr/>
          <p:nvPr/>
        </p:nvSpPr>
        <p:spPr>
          <a:xfrm>
            <a:off x="10618913" y="2235810"/>
            <a:ext cx="950322" cy="0"/>
          </a:xfrm>
          <a:prstGeom prst="line">
            <a:avLst/>
          </a:prstGeom>
          <a:ln cap="flat" w="38100">
            <a:solidFill>
              <a:srgbClr val="FF3131"/>
            </a:solidFill>
            <a:prstDash val="solid"/>
            <a:headEnd type="arrow" len="sm" w="med"/>
            <a:tailEnd type="none" len="sm" w="sm"/>
          </a:ln>
        </p:spPr>
      </p:sp>
      <p:sp>
        <p:nvSpPr>
          <p:cNvPr name="TextBox 9" id="9"/>
          <p:cNvSpPr txBox="true"/>
          <p:nvPr/>
        </p:nvSpPr>
        <p:spPr>
          <a:xfrm rot="0">
            <a:off x="11626417" y="2008072"/>
            <a:ext cx="1023197" cy="361315"/>
          </a:xfrm>
          <a:prstGeom prst="rect">
            <a:avLst/>
          </a:prstGeom>
        </p:spPr>
        <p:txBody>
          <a:bodyPr anchor="t" rtlCol="false" tIns="0" lIns="0" bIns="0" rIns="0">
            <a:spAutoFit/>
          </a:bodyPr>
          <a:lstStyle/>
          <a:p>
            <a:pPr algn="ctr">
              <a:lnSpc>
                <a:spcPts val="2659"/>
              </a:lnSpc>
              <a:spcBef>
                <a:spcPct val="0"/>
              </a:spcBef>
            </a:pPr>
            <a:r>
              <a:rPr lang="en-US" sz="1899">
                <a:solidFill>
                  <a:srgbClr val="FF3131"/>
                </a:solidFill>
                <a:latin typeface="Times New Roman"/>
                <a:ea typeface="Times New Roman"/>
                <a:cs typeface="Times New Roman"/>
                <a:sym typeface="Times New Roman"/>
              </a:rPr>
              <a:t>master ?</a:t>
            </a:r>
          </a:p>
        </p:txBody>
      </p:sp>
    </p:spTree>
  </p:cSld>
  <p:clrMapOvr>
    <a:masterClrMapping/>
  </p:clrMapOvr>
</p:sld>
</file>

<file path=ppt/slides/slide9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grpSp>
        <p:nvGrpSpPr>
          <p:cNvPr name="Group 3" id="3"/>
          <p:cNvGrpSpPr/>
          <p:nvPr/>
        </p:nvGrpSpPr>
        <p:grpSpPr>
          <a:xfrm rot="0">
            <a:off x="1445691" y="5039499"/>
            <a:ext cx="1235692" cy="1350968"/>
            <a:chOff x="0" y="0"/>
            <a:chExt cx="743445" cy="812800"/>
          </a:xfrm>
        </p:grpSpPr>
        <p:sp>
          <p:nvSpPr>
            <p:cNvPr name="Freeform 4" id="4"/>
            <p:cNvSpPr/>
            <p:nvPr/>
          </p:nvSpPr>
          <p:spPr>
            <a:xfrm flipH="false" flipV="false" rot="0">
              <a:off x="0" y="0"/>
              <a:ext cx="743445" cy="812800"/>
            </a:xfrm>
            <a:custGeom>
              <a:avLst/>
              <a:gdLst/>
              <a:ahLst/>
              <a:cxnLst/>
              <a:rect r="r" b="b" t="t" l="l"/>
              <a:pathLst>
                <a:path h="812800" w="743445">
                  <a:moveTo>
                    <a:pt x="371723" y="0"/>
                  </a:moveTo>
                  <a:cubicBezTo>
                    <a:pt x="166426" y="0"/>
                    <a:pt x="0" y="181951"/>
                    <a:pt x="0" y="406400"/>
                  </a:cubicBezTo>
                  <a:cubicBezTo>
                    <a:pt x="0" y="630849"/>
                    <a:pt x="166426" y="812800"/>
                    <a:pt x="371723" y="812800"/>
                  </a:cubicBezTo>
                  <a:cubicBezTo>
                    <a:pt x="577019" y="812800"/>
                    <a:pt x="743445" y="630849"/>
                    <a:pt x="743445" y="406400"/>
                  </a:cubicBezTo>
                  <a:cubicBezTo>
                    <a:pt x="743445" y="181951"/>
                    <a:pt x="577019" y="0"/>
                    <a:pt x="371723" y="0"/>
                  </a:cubicBezTo>
                  <a:close/>
                </a:path>
              </a:pathLst>
            </a:custGeom>
            <a:solidFill>
              <a:srgbClr val="38B6FF"/>
            </a:solidFill>
          </p:spPr>
        </p:sp>
        <p:sp>
          <p:nvSpPr>
            <p:cNvPr name="TextBox 5" id="5"/>
            <p:cNvSpPr txBox="true"/>
            <p:nvPr/>
          </p:nvSpPr>
          <p:spPr>
            <a:xfrm>
              <a:off x="69698" y="0"/>
              <a:ext cx="604049" cy="736600"/>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4177342" y="5039499"/>
            <a:ext cx="1235692" cy="1350968"/>
            <a:chOff x="0" y="0"/>
            <a:chExt cx="743445" cy="812800"/>
          </a:xfrm>
        </p:grpSpPr>
        <p:sp>
          <p:nvSpPr>
            <p:cNvPr name="Freeform 7" id="7"/>
            <p:cNvSpPr/>
            <p:nvPr/>
          </p:nvSpPr>
          <p:spPr>
            <a:xfrm flipH="false" flipV="false" rot="0">
              <a:off x="0" y="0"/>
              <a:ext cx="743445" cy="812800"/>
            </a:xfrm>
            <a:custGeom>
              <a:avLst/>
              <a:gdLst/>
              <a:ahLst/>
              <a:cxnLst/>
              <a:rect r="r" b="b" t="t" l="l"/>
              <a:pathLst>
                <a:path h="812800" w="743445">
                  <a:moveTo>
                    <a:pt x="371723" y="0"/>
                  </a:moveTo>
                  <a:cubicBezTo>
                    <a:pt x="166426" y="0"/>
                    <a:pt x="0" y="181951"/>
                    <a:pt x="0" y="406400"/>
                  </a:cubicBezTo>
                  <a:cubicBezTo>
                    <a:pt x="0" y="630849"/>
                    <a:pt x="166426" y="812800"/>
                    <a:pt x="371723" y="812800"/>
                  </a:cubicBezTo>
                  <a:cubicBezTo>
                    <a:pt x="577019" y="812800"/>
                    <a:pt x="743445" y="630849"/>
                    <a:pt x="743445" y="406400"/>
                  </a:cubicBezTo>
                  <a:cubicBezTo>
                    <a:pt x="743445" y="181951"/>
                    <a:pt x="577019" y="0"/>
                    <a:pt x="371723" y="0"/>
                  </a:cubicBezTo>
                  <a:close/>
                </a:path>
              </a:pathLst>
            </a:custGeom>
            <a:solidFill>
              <a:srgbClr val="38B6FF"/>
            </a:solidFill>
          </p:spPr>
        </p:sp>
        <p:sp>
          <p:nvSpPr>
            <p:cNvPr name="TextBox 8" id="8"/>
            <p:cNvSpPr txBox="true"/>
            <p:nvPr/>
          </p:nvSpPr>
          <p:spPr>
            <a:xfrm>
              <a:off x="69698" y="0"/>
              <a:ext cx="604049" cy="736600"/>
            </a:xfrm>
            <a:prstGeom prst="rect">
              <a:avLst/>
            </a:prstGeom>
          </p:spPr>
          <p:txBody>
            <a:bodyPr anchor="ctr" rtlCol="false" tIns="50800" lIns="50800" bIns="50800" rIns="50800"/>
            <a:lstStyle/>
            <a:p>
              <a:pPr algn="ctr">
                <a:lnSpc>
                  <a:spcPts val="2659"/>
                </a:lnSpc>
                <a:spcBef>
                  <a:spcPct val="0"/>
                </a:spcBef>
              </a:pPr>
            </a:p>
          </p:txBody>
        </p:sp>
      </p:grpSp>
      <p:sp>
        <p:nvSpPr>
          <p:cNvPr name="AutoShape 9" id="9"/>
          <p:cNvSpPr/>
          <p:nvPr/>
        </p:nvSpPr>
        <p:spPr>
          <a:xfrm>
            <a:off x="2681383" y="5714983"/>
            <a:ext cx="1495958" cy="0"/>
          </a:xfrm>
          <a:prstGeom prst="line">
            <a:avLst/>
          </a:prstGeom>
          <a:ln cap="flat" w="38100">
            <a:solidFill>
              <a:srgbClr val="000000"/>
            </a:solidFill>
            <a:prstDash val="sysDash"/>
            <a:headEnd type="none" len="sm" w="sm"/>
            <a:tailEnd type="none" len="sm" w="sm"/>
          </a:ln>
        </p:spPr>
      </p:sp>
      <p:grpSp>
        <p:nvGrpSpPr>
          <p:cNvPr name="Group 10" id="10"/>
          <p:cNvGrpSpPr/>
          <p:nvPr/>
        </p:nvGrpSpPr>
        <p:grpSpPr>
          <a:xfrm rot="0">
            <a:off x="6908459" y="5039499"/>
            <a:ext cx="1235692" cy="1350968"/>
            <a:chOff x="0" y="0"/>
            <a:chExt cx="743445" cy="812800"/>
          </a:xfrm>
        </p:grpSpPr>
        <p:sp>
          <p:nvSpPr>
            <p:cNvPr name="Freeform 11" id="11"/>
            <p:cNvSpPr/>
            <p:nvPr/>
          </p:nvSpPr>
          <p:spPr>
            <a:xfrm flipH="false" flipV="false" rot="0">
              <a:off x="0" y="0"/>
              <a:ext cx="743445" cy="812800"/>
            </a:xfrm>
            <a:custGeom>
              <a:avLst/>
              <a:gdLst/>
              <a:ahLst/>
              <a:cxnLst/>
              <a:rect r="r" b="b" t="t" l="l"/>
              <a:pathLst>
                <a:path h="812800" w="743445">
                  <a:moveTo>
                    <a:pt x="371723" y="0"/>
                  </a:moveTo>
                  <a:cubicBezTo>
                    <a:pt x="166426" y="0"/>
                    <a:pt x="0" y="181951"/>
                    <a:pt x="0" y="406400"/>
                  </a:cubicBezTo>
                  <a:cubicBezTo>
                    <a:pt x="0" y="630849"/>
                    <a:pt x="166426" y="812800"/>
                    <a:pt x="371723" y="812800"/>
                  </a:cubicBezTo>
                  <a:cubicBezTo>
                    <a:pt x="577019" y="812800"/>
                    <a:pt x="743445" y="630849"/>
                    <a:pt x="743445" y="406400"/>
                  </a:cubicBezTo>
                  <a:cubicBezTo>
                    <a:pt x="743445" y="181951"/>
                    <a:pt x="577019" y="0"/>
                    <a:pt x="371723" y="0"/>
                  </a:cubicBezTo>
                  <a:close/>
                </a:path>
              </a:pathLst>
            </a:custGeom>
            <a:solidFill>
              <a:srgbClr val="38B6FF"/>
            </a:solidFill>
          </p:spPr>
        </p:sp>
        <p:sp>
          <p:nvSpPr>
            <p:cNvPr name="TextBox 12" id="12"/>
            <p:cNvSpPr txBox="true"/>
            <p:nvPr/>
          </p:nvSpPr>
          <p:spPr>
            <a:xfrm>
              <a:off x="69698" y="0"/>
              <a:ext cx="604049" cy="736600"/>
            </a:xfrm>
            <a:prstGeom prst="rect">
              <a:avLst/>
            </a:prstGeom>
          </p:spPr>
          <p:txBody>
            <a:bodyPr anchor="ctr" rtlCol="false" tIns="50800" lIns="50800" bIns="50800" rIns="50800"/>
            <a:lstStyle/>
            <a:p>
              <a:pPr algn="ctr">
                <a:lnSpc>
                  <a:spcPts val="2659"/>
                </a:lnSpc>
                <a:spcBef>
                  <a:spcPct val="0"/>
                </a:spcBef>
              </a:pPr>
            </a:p>
          </p:txBody>
        </p:sp>
      </p:grpSp>
      <p:grpSp>
        <p:nvGrpSpPr>
          <p:cNvPr name="Group 13" id="13"/>
          <p:cNvGrpSpPr/>
          <p:nvPr/>
        </p:nvGrpSpPr>
        <p:grpSpPr>
          <a:xfrm rot="0">
            <a:off x="9639576" y="5039499"/>
            <a:ext cx="1235692" cy="1350968"/>
            <a:chOff x="0" y="0"/>
            <a:chExt cx="743445" cy="812800"/>
          </a:xfrm>
        </p:grpSpPr>
        <p:sp>
          <p:nvSpPr>
            <p:cNvPr name="Freeform 14" id="14"/>
            <p:cNvSpPr/>
            <p:nvPr/>
          </p:nvSpPr>
          <p:spPr>
            <a:xfrm flipH="false" flipV="false" rot="0">
              <a:off x="0" y="0"/>
              <a:ext cx="743445" cy="812800"/>
            </a:xfrm>
            <a:custGeom>
              <a:avLst/>
              <a:gdLst/>
              <a:ahLst/>
              <a:cxnLst/>
              <a:rect r="r" b="b" t="t" l="l"/>
              <a:pathLst>
                <a:path h="812800" w="743445">
                  <a:moveTo>
                    <a:pt x="371723" y="0"/>
                  </a:moveTo>
                  <a:cubicBezTo>
                    <a:pt x="166426" y="0"/>
                    <a:pt x="0" y="181951"/>
                    <a:pt x="0" y="406400"/>
                  </a:cubicBezTo>
                  <a:cubicBezTo>
                    <a:pt x="0" y="630849"/>
                    <a:pt x="166426" y="812800"/>
                    <a:pt x="371723" y="812800"/>
                  </a:cubicBezTo>
                  <a:cubicBezTo>
                    <a:pt x="577019" y="812800"/>
                    <a:pt x="743445" y="630849"/>
                    <a:pt x="743445" y="406400"/>
                  </a:cubicBezTo>
                  <a:cubicBezTo>
                    <a:pt x="743445" y="181951"/>
                    <a:pt x="577019" y="0"/>
                    <a:pt x="371723" y="0"/>
                  </a:cubicBezTo>
                  <a:close/>
                </a:path>
              </a:pathLst>
            </a:custGeom>
            <a:solidFill>
              <a:srgbClr val="38B6FF"/>
            </a:solidFill>
          </p:spPr>
        </p:sp>
        <p:sp>
          <p:nvSpPr>
            <p:cNvPr name="TextBox 15" id="15"/>
            <p:cNvSpPr txBox="true"/>
            <p:nvPr/>
          </p:nvSpPr>
          <p:spPr>
            <a:xfrm>
              <a:off x="69698" y="0"/>
              <a:ext cx="604049" cy="736600"/>
            </a:xfrm>
            <a:prstGeom prst="rect">
              <a:avLst/>
            </a:prstGeom>
          </p:spPr>
          <p:txBody>
            <a:bodyPr anchor="ctr" rtlCol="false" tIns="50800" lIns="50800" bIns="50800" rIns="50800"/>
            <a:lstStyle/>
            <a:p>
              <a:pPr algn="ctr">
                <a:lnSpc>
                  <a:spcPts val="2659"/>
                </a:lnSpc>
                <a:spcBef>
                  <a:spcPct val="0"/>
                </a:spcBef>
              </a:pPr>
            </a:p>
          </p:txBody>
        </p:sp>
      </p:grpSp>
      <p:sp>
        <p:nvSpPr>
          <p:cNvPr name="AutoShape 16" id="16"/>
          <p:cNvSpPr/>
          <p:nvPr/>
        </p:nvSpPr>
        <p:spPr>
          <a:xfrm>
            <a:off x="8144151" y="5714983"/>
            <a:ext cx="1495425" cy="0"/>
          </a:xfrm>
          <a:prstGeom prst="line">
            <a:avLst/>
          </a:prstGeom>
          <a:ln cap="flat" w="38100">
            <a:solidFill>
              <a:srgbClr val="000000"/>
            </a:solidFill>
            <a:prstDash val="sysDash"/>
            <a:headEnd type="none" len="sm" w="sm"/>
            <a:tailEnd type="none" len="sm" w="sm"/>
          </a:ln>
        </p:spPr>
      </p:sp>
      <p:sp>
        <p:nvSpPr>
          <p:cNvPr name="AutoShape 17" id="17"/>
          <p:cNvSpPr/>
          <p:nvPr/>
        </p:nvSpPr>
        <p:spPr>
          <a:xfrm>
            <a:off x="5413034" y="5714983"/>
            <a:ext cx="1495425" cy="0"/>
          </a:xfrm>
          <a:prstGeom prst="line">
            <a:avLst/>
          </a:prstGeom>
          <a:ln cap="flat" w="38100">
            <a:solidFill>
              <a:srgbClr val="000000"/>
            </a:solidFill>
            <a:prstDash val="sysDash"/>
            <a:headEnd type="none" len="sm" w="sm"/>
            <a:tailEnd type="none" len="sm" w="sm"/>
          </a:ln>
        </p:spPr>
      </p:sp>
      <p:sp>
        <p:nvSpPr>
          <p:cNvPr name="AutoShape 18" id="18"/>
          <p:cNvSpPr/>
          <p:nvPr/>
        </p:nvSpPr>
        <p:spPr>
          <a:xfrm>
            <a:off x="12816536" y="5714983"/>
            <a:ext cx="2285275" cy="0"/>
          </a:xfrm>
          <a:prstGeom prst="line">
            <a:avLst/>
          </a:prstGeom>
          <a:ln cap="flat" w="38100">
            <a:solidFill>
              <a:srgbClr val="000000"/>
            </a:solidFill>
            <a:prstDash val="sysDash"/>
            <a:headEnd type="none" len="sm" w="sm"/>
            <a:tailEnd type="none" len="sm" w="sm"/>
          </a:ln>
        </p:spPr>
      </p:sp>
      <p:grpSp>
        <p:nvGrpSpPr>
          <p:cNvPr name="Group 19" id="19"/>
          <p:cNvGrpSpPr/>
          <p:nvPr/>
        </p:nvGrpSpPr>
        <p:grpSpPr>
          <a:xfrm rot="0">
            <a:off x="12370694" y="5039499"/>
            <a:ext cx="1235692" cy="1350968"/>
            <a:chOff x="0" y="0"/>
            <a:chExt cx="743445" cy="812800"/>
          </a:xfrm>
        </p:grpSpPr>
        <p:sp>
          <p:nvSpPr>
            <p:cNvPr name="Freeform 20" id="20"/>
            <p:cNvSpPr/>
            <p:nvPr/>
          </p:nvSpPr>
          <p:spPr>
            <a:xfrm flipH="false" flipV="false" rot="0">
              <a:off x="0" y="0"/>
              <a:ext cx="743445" cy="812800"/>
            </a:xfrm>
            <a:custGeom>
              <a:avLst/>
              <a:gdLst/>
              <a:ahLst/>
              <a:cxnLst/>
              <a:rect r="r" b="b" t="t" l="l"/>
              <a:pathLst>
                <a:path h="812800" w="743445">
                  <a:moveTo>
                    <a:pt x="371723" y="0"/>
                  </a:moveTo>
                  <a:cubicBezTo>
                    <a:pt x="166426" y="0"/>
                    <a:pt x="0" y="181951"/>
                    <a:pt x="0" y="406400"/>
                  </a:cubicBezTo>
                  <a:cubicBezTo>
                    <a:pt x="0" y="630849"/>
                    <a:pt x="166426" y="812800"/>
                    <a:pt x="371723" y="812800"/>
                  </a:cubicBezTo>
                  <a:cubicBezTo>
                    <a:pt x="577019" y="812800"/>
                    <a:pt x="743445" y="630849"/>
                    <a:pt x="743445" y="406400"/>
                  </a:cubicBezTo>
                  <a:cubicBezTo>
                    <a:pt x="743445" y="181951"/>
                    <a:pt x="577019" y="0"/>
                    <a:pt x="371723" y="0"/>
                  </a:cubicBezTo>
                  <a:close/>
                </a:path>
              </a:pathLst>
            </a:custGeom>
            <a:solidFill>
              <a:srgbClr val="38B6FF"/>
            </a:solidFill>
          </p:spPr>
        </p:sp>
        <p:sp>
          <p:nvSpPr>
            <p:cNvPr name="TextBox 21" id="21"/>
            <p:cNvSpPr txBox="true"/>
            <p:nvPr/>
          </p:nvSpPr>
          <p:spPr>
            <a:xfrm>
              <a:off x="69698" y="0"/>
              <a:ext cx="604049" cy="736600"/>
            </a:xfrm>
            <a:prstGeom prst="rect">
              <a:avLst/>
            </a:prstGeom>
          </p:spPr>
          <p:txBody>
            <a:bodyPr anchor="ctr" rtlCol="false" tIns="50800" lIns="50800" bIns="50800" rIns="50800"/>
            <a:lstStyle/>
            <a:p>
              <a:pPr algn="ctr">
                <a:lnSpc>
                  <a:spcPts val="2659"/>
                </a:lnSpc>
                <a:spcBef>
                  <a:spcPct val="0"/>
                </a:spcBef>
              </a:pPr>
            </a:p>
          </p:txBody>
        </p:sp>
      </p:grpSp>
      <p:sp>
        <p:nvSpPr>
          <p:cNvPr name="AutoShape 22" id="22"/>
          <p:cNvSpPr/>
          <p:nvPr/>
        </p:nvSpPr>
        <p:spPr>
          <a:xfrm>
            <a:off x="10875269" y="5714983"/>
            <a:ext cx="1495425" cy="0"/>
          </a:xfrm>
          <a:prstGeom prst="line">
            <a:avLst/>
          </a:prstGeom>
          <a:ln cap="flat" w="38100">
            <a:solidFill>
              <a:srgbClr val="000000"/>
            </a:solidFill>
            <a:prstDash val="sysDash"/>
            <a:headEnd type="none" len="sm" w="sm"/>
            <a:tailEnd type="none" len="sm" w="sm"/>
          </a:ln>
        </p:spPr>
      </p:sp>
      <p:grpSp>
        <p:nvGrpSpPr>
          <p:cNvPr name="Group 23" id="23"/>
          <p:cNvGrpSpPr/>
          <p:nvPr/>
        </p:nvGrpSpPr>
        <p:grpSpPr>
          <a:xfrm rot="0">
            <a:off x="15101811" y="5039499"/>
            <a:ext cx="1235692" cy="1350968"/>
            <a:chOff x="0" y="0"/>
            <a:chExt cx="743445" cy="812800"/>
          </a:xfrm>
        </p:grpSpPr>
        <p:sp>
          <p:nvSpPr>
            <p:cNvPr name="Freeform 24" id="24"/>
            <p:cNvSpPr/>
            <p:nvPr/>
          </p:nvSpPr>
          <p:spPr>
            <a:xfrm flipH="false" flipV="false" rot="0">
              <a:off x="0" y="0"/>
              <a:ext cx="743445" cy="812800"/>
            </a:xfrm>
            <a:custGeom>
              <a:avLst/>
              <a:gdLst/>
              <a:ahLst/>
              <a:cxnLst/>
              <a:rect r="r" b="b" t="t" l="l"/>
              <a:pathLst>
                <a:path h="812800" w="743445">
                  <a:moveTo>
                    <a:pt x="371723" y="0"/>
                  </a:moveTo>
                  <a:cubicBezTo>
                    <a:pt x="166426" y="0"/>
                    <a:pt x="0" y="181951"/>
                    <a:pt x="0" y="406400"/>
                  </a:cubicBezTo>
                  <a:cubicBezTo>
                    <a:pt x="0" y="630849"/>
                    <a:pt x="166426" y="812800"/>
                    <a:pt x="371723" y="812800"/>
                  </a:cubicBezTo>
                  <a:cubicBezTo>
                    <a:pt x="577019" y="812800"/>
                    <a:pt x="743445" y="630849"/>
                    <a:pt x="743445" y="406400"/>
                  </a:cubicBezTo>
                  <a:cubicBezTo>
                    <a:pt x="743445" y="181951"/>
                    <a:pt x="577019" y="0"/>
                    <a:pt x="371723" y="0"/>
                  </a:cubicBezTo>
                  <a:close/>
                </a:path>
              </a:pathLst>
            </a:custGeom>
            <a:solidFill>
              <a:srgbClr val="38B6FF"/>
            </a:solidFill>
          </p:spPr>
        </p:sp>
        <p:sp>
          <p:nvSpPr>
            <p:cNvPr name="TextBox 25" id="25"/>
            <p:cNvSpPr txBox="true"/>
            <p:nvPr/>
          </p:nvSpPr>
          <p:spPr>
            <a:xfrm>
              <a:off x="69698" y="0"/>
              <a:ext cx="604049" cy="736600"/>
            </a:xfrm>
            <a:prstGeom prst="rect">
              <a:avLst/>
            </a:prstGeom>
          </p:spPr>
          <p:txBody>
            <a:bodyPr anchor="ctr" rtlCol="false" tIns="50800" lIns="50800" bIns="50800" rIns="50800"/>
            <a:lstStyle/>
            <a:p>
              <a:pPr algn="ctr">
                <a:lnSpc>
                  <a:spcPts val="2659"/>
                </a:lnSpc>
                <a:spcBef>
                  <a:spcPct val="0"/>
                </a:spcBef>
              </a:pPr>
            </a:p>
          </p:txBody>
        </p:sp>
      </p:grpSp>
      <p:grpSp>
        <p:nvGrpSpPr>
          <p:cNvPr name="Group 26" id="26"/>
          <p:cNvGrpSpPr/>
          <p:nvPr/>
        </p:nvGrpSpPr>
        <p:grpSpPr>
          <a:xfrm rot="0">
            <a:off x="14597006" y="2762107"/>
            <a:ext cx="2245303" cy="943926"/>
            <a:chOff x="0" y="0"/>
            <a:chExt cx="591355" cy="248606"/>
          </a:xfrm>
        </p:grpSpPr>
        <p:sp>
          <p:nvSpPr>
            <p:cNvPr name="Freeform 27" id="27"/>
            <p:cNvSpPr/>
            <p:nvPr/>
          </p:nvSpPr>
          <p:spPr>
            <a:xfrm flipH="false" flipV="false" rot="0">
              <a:off x="0" y="0"/>
              <a:ext cx="591355" cy="248606"/>
            </a:xfrm>
            <a:custGeom>
              <a:avLst/>
              <a:gdLst/>
              <a:ahLst/>
              <a:cxnLst/>
              <a:rect r="r" b="b" t="t" l="l"/>
              <a:pathLst>
                <a:path h="248606" w="591355">
                  <a:moveTo>
                    <a:pt x="124303" y="0"/>
                  </a:moveTo>
                  <a:lnTo>
                    <a:pt x="467052" y="0"/>
                  </a:lnTo>
                  <a:cubicBezTo>
                    <a:pt x="535703" y="0"/>
                    <a:pt x="591355" y="55652"/>
                    <a:pt x="591355" y="124303"/>
                  </a:cubicBezTo>
                  <a:lnTo>
                    <a:pt x="591355" y="124303"/>
                  </a:lnTo>
                  <a:cubicBezTo>
                    <a:pt x="591355" y="157270"/>
                    <a:pt x="578259" y="188887"/>
                    <a:pt x="554948" y="212199"/>
                  </a:cubicBezTo>
                  <a:cubicBezTo>
                    <a:pt x="531637" y="235510"/>
                    <a:pt x="500020" y="248606"/>
                    <a:pt x="467052" y="248606"/>
                  </a:cubicBezTo>
                  <a:lnTo>
                    <a:pt x="124303" y="248606"/>
                  </a:lnTo>
                  <a:cubicBezTo>
                    <a:pt x="55652" y="248606"/>
                    <a:pt x="0" y="192954"/>
                    <a:pt x="0" y="124303"/>
                  </a:cubicBezTo>
                  <a:lnTo>
                    <a:pt x="0" y="124303"/>
                  </a:lnTo>
                  <a:cubicBezTo>
                    <a:pt x="0" y="55652"/>
                    <a:pt x="55652" y="0"/>
                    <a:pt x="124303" y="0"/>
                  </a:cubicBezTo>
                  <a:close/>
                </a:path>
              </a:pathLst>
            </a:custGeom>
            <a:solidFill>
              <a:srgbClr val="00BF63"/>
            </a:solidFill>
          </p:spPr>
        </p:sp>
        <p:sp>
          <p:nvSpPr>
            <p:cNvPr name="TextBox 28" id="28"/>
            <p:cNvSpPr txBox="true"/>
            <p:nvPr/>
          </p:nvSpPr>
          <p:spPr>
            <a:xfrm>
              <a:off x="0" y="-171450"/>
              <a:ext cx="591355" cy="420056"/>
            </a:xfrm>
            <a:prstGeom prst="rect">
              <a:avLst/>
            </a:prstGeom>
          </p:spPr>
          <p:txBody>
            <a:bodyPr anchor="ctr" rtlCol="false" tIns="50800" lIns="50800" bIns="50800" rIns="50800"/>
            <a:lstStyle/>
            <a:p>
              <a:pPr algn="ctr">
                <a:lnSpc>
                  <a:spcPts val="6299"/>
                </a:lnSpc>
              </a:pPr>
              <a:r>
                <a:rPr lang="en-US" b="true" sz="4499">
                  <a:solidFill>
                    <a:srgbClr val="000000"/>
                  </a:solidFill>
                  <a:latin typeface="Times New Roman Bold"/>
                  <a:ea typeface="Times New Roman Bold"/>
                  <a:cs typeface="Times New Roman Bold"/>
                  <a:sym typeface="Times New Roman Bold"/>
                </a:rPr>
                <a:t>HEAD</a:t>
              </a:r>
            </a:p>
          </p:txBody>
        </p:sp>
      </p:grpSp>
      <p:grpSp>
        <p:nvGrpSpPr>
          <p:cNvPr name="Group 29" id="29"/>
          <p:cNvGrpSpPr/>
          <p:nvPr/>
        </p:nvGrpSpPr>
        <p:grpSpPr>
          <a:xfrm rot="0">
            <a:off x="14597006" y="3896533"/>
            <a:ext cx="2245303" cy="951927"/>
            <a:chOff x="0" y="0"/>
            <a:chExt cx="591355" cy="250713"/>
          </a:xfrm>
        </p:grpSpPr>
        <p:sp>
          <p:nvSpPr>
            <p:cNvPr name="Freeform 30" id="30"/>
            <p:cNvSpPr/>
            <p:nvPr/>
          </p:nvSpPr>
          <p:spPr>
            <a:xfrm flipH="false" flipV="false" rot="0">
              <a:off x="0" y="0"/>
              <a:ext cx="591355" cy="250713"/>
            </a:xfrm>
            <a:custGeom>
              <a:avLst/>
              <a:gdLst/>
              <a:ahLst/>
              <a:cxnLst/>
              <a:rect r="r" b="b" t="t" l="l"/>
              <a:pathLst>
                <a:path h="250713" w="591355">
                  <a:moveTo>
                    <a:pt x="125357" y="0"/>
                  </a:moveTo>
                  <a:lnTo>
                    <a:pt x="465999" y="0"/>
                  </a:lnTo>
                  <a:cubicBezTo>
                    <a:pt x="535231" y="0"/>
                    <a:pt x="591355" y="56124"/>
                    <a:pt x="591355" y="125357"/>
                  </a:cubicBezTo>
                  <a:lnTo>
                    <a:pt x="591355" y="125357"/>
                  </a:lnTo>
                  <a:cubicBezTo>
                    <a:pt x="591355" y="194589"/>
                    <a:pt x="535231" y="250713"/>
                    <a:pt x="465999" y="250713"/>
                  </a:cubicBezTo>
                  <a:lnTo>
                    <a:pt x="125357" y="250713"/>
                  </a:lnTo>
                  <a:cubicBezTo>
                    <a:pt x="56124" y="250713"/>
                    <a:pt x="0" y="194589"/>
                    <a:pt x="0" y="125357"/>
                  </a:cubicBezTo>
                  <a:lnTo>
                    <a:pt x="0" y="125357"/>
                  </a:lnTo>
                  <a:cubicBezTo>
                    <a:pt x="0" y="56124"/>
                    <a:pt x="56124" y="0"/>
                    <a:pt x="125357" y="0"/>
                  </a:cubicBezTo>
                  <a:close/>
                </a:path>
              </a:pathLst>
            </a:custGeom>
            <a:solidFill>
              <a:srgbClr val="FF66C4"/>
            </a:solidFill>
          </p:spPr>
        </p:sp>
        <p:sp>
          <p:nvSpPr>
            <p:cNvPr name="TextBox 31" id="31"/>
            <p:cNvSpPr txBox="true"/>
            <p:nvPr/>
          </p:nvSpPr>
          <p:spPr>
            <a:xfrm>
              <a:off x="0" y="-142875"/>
              <a:ext cx="591355" cy="393588"/>
            </a:xfrm>
            <a:prstGeom prst="rect">
              <a:avLst/>
            </a:prstGeom>
          </p:spPr>
          <p:txBody>
            <a:bodyPr anchor="ctr" rtlCol="false" tIns="50800" lIns="50800" bIns="50800" rIns="50800"/>
            <a:lstStyle/>
            <a:p>
              <a:pPr algn="ctr">
                <a:lnSpc>
                  <a:spcPts val="5179"/>
                </a:lnSpc>
              </a:pPr>
              <a:r>
                <a:rPr lang="en-US" b="true" sz="3699">
                  <a:solidFill>
                    <a:srgbClr val="000000"/>
                  </a:solidFill>
                  <a:latin typeface="Times New Roman Bold"/>
                  <a:ea typeface="Times New Roman Bold"/>
                  <a:cs typeface="Times New Roman Bold"/>
                  <a:sym typeface="Times New Roman Bold"/>
                </a:rPr>
                <a:t>master</a:t>
              </a:r>
            </a:p>
          </p:txBody>
        </p:sp>
      </p:grpSp>
      <p:grpSp>
        <p:nvGrpSpPr>
          <p:cNvPr name="Group 32" id="32"/>
          <p:cNvGrpSpPr/>
          <p:nvPr/>
        </p:nvGrpSpPr>
        <p:grpSpPr>
          <a:xfrm rot="0">
            <a:off x="6364776" y="9317109"/>
            <a:ext cx="5558448" cy="969891"/>
            <a:chOff x="0" y="0"/>
            <a:chExt cx="1463953" cy="255445"/>
          </a:xfrm>
        </p:grpSpPr>
        <p:sp>
          <p:nvSpPr>
            <p:cNvPr name="Freeform 33" id="33"/>
            <p:cNvSpPr/>
            <p:nvPr/>
          </p:nvSpPr>
          <p:spPr>
            <a:xfrm flipH="false" flipV="false" rot="0">
              <a:off x="0" y="0"/>
              <a:ext cx="1463953" cy="255445"/>
            </a:xfrm>
            <a:custGeom>
              <a:avLst/>
              <a:gdLst/>
              <a:ahLst/>
              <a:cxnLst/>
              <a:rect r="r" b="b" t="t" l="l"/>
              <a:pathLst>
                <a:path h="255445" w="1463953">
                  <a:moveTo>
                    <a:pt x="71034" y="0"/>
                  </a:moveTo>
                  <a:lnTo>
                    <a:pt x="1392920" y="0"/>
                  </a:lnTo>
                  <a:cubicBezTo>
                    <a:pt x="1432150" y="0"/>
                    <a:pt x="1463953" y="31803"/>
                    <a:pt x="1463953" y="71034"/>
                  </a:cubicBezTo>
                  <a:lnTo>
                    <a:pt x="1463953" y="184411"/>
                  </a:lnTo>
                  <a:cubicBezTo>
                    <a:pt x="1463953" y="223642"/>
                    <a:pt x="1432150" y="255445"/>
                    <a:pt x="1392920" y="255445"/>
                  </a:cubicBezTo>
                  <a:lnTo>
                    <a:pt x="71034" y="255445"/>
                  </a:lnTo>
                  <a:cubicBezTo>
                    <a:pt x="31803" y="255445"/>
                    <a:pt x="0" y="223642"/>
                    <a:pt x="0" y="184411"/>
                  </a:cubicBezTo>
                  <a:lnTo>
                    <a:pt x="0" y="71034"/>
                  </a:lnTo>
                  <a:cubicBezTo>
                    <a:pt x="0" y="31803"/>
                    <a:pt x="31803" y="0"/>
                    <a:pt x="71034" y="0"/>
                  </a:cubicBezTo>
                  <a:close/>
                </a:path>
              </a:pathLst>
            </a:custGeom>
            <a:solidFill>
              <a:srgbClr val="38B6FF"/>
            </a:solidFill>
          </p:spPr>
        </p:sp>
        <p:sp>
          <p:nvSpPr>
            <p:cNvPr name="TextBox 34" id="34"/>
            <p:cNvSpPr txBox="true"/>
            <p:nvPr/>
          </p:nvSpPr>
          <p:spPr>
            <a:xfrm>
              <a:off x="0" y="133350"/>
              <a:ext cx="1463953" cy="122095"/>
            </a:xfrm>
            <a:prstGeom prst="rect">
              <a:avLst/>
            </a:prstGeom>
          </p:spPr>
          <p:txBody>
            <a:bodyPr anchor="ctr" rtlCol="false" tIns="50800" lIns="50800" bIns="50800" rIns="50800"/>
            <a:lstStyle/>
            <a:p>
              <a:pPr algn="ctr">
                <a:lnSpc>
                  <a:spcPts val="3173"/>
                </a:lnSpc>
              </a:pPr>
              <a:r>
                <a:rPr lang="en-US" b="true" sz="4599">
                  <a:solidFill>
                    <a:srgbClr val="000000"/>
                  </a:solidFill>
                  <a:latin typeface="Times New Roman Bold"/>
                  <a:ea typeface="Times New Roman Bold"/>
                  <a:cs typeface="Times New Roman Bold"/>
                  <a:sym typeface="Times New Roman Bold"/>
                </a:rPr>
                <a:t>git switch master</a:t>
              </a:r>
            </a:p>
          </p:txBody>
        </p:sp>
      </p:grpSp>
      <p:grpSp>
        <p:nvGrpSpPr>
          <p:cNvPr name="Group 35" id="35"/>
          <p:cNvGrpSpPr/>
          <p:nvPr/>
        </p:nvGrpSpPr>
        <p:grpSpPr>
          <a:xfrm rot="0">
            <a:off x="6364776" y="250690"/>
            <a:ext cx="5558448" cy="969891"/>
            <a:chOff x="0" y="0"/>
            <a:chExt cx="1463953" cy="255445"/>
          </a:xfrm>
        </p:grpSpPr>
        <p:sp>
          <p:nvSpPr>
            <p:cNvPr name="Freeform 36" id="36"/>
            <p:cNvSpPr/>
            <p:nvPr/>
          </p:nvSpPr>
          <p:spPr>
            <a:xfrm flipH="false" flipV="false" rot="0">
              <a:off x="0" y="0"/>
              <a:ext cx="1463953" cy="255445"/>
            </a:xfrm>
            <a:custGeom>
              <a:avLst/>
              <a:gdLst/>
              <a:ahLst/>
              <a:cxnLst/>
              <a:rect r="r" b="b" t="t" l="l"/>
              <a:pathLst>
                <a:path h="255445" w="1463953">
                  <a:moveTo>
                    <a:pt x="71034" y="0"/>
                  </a:moveTo>
                  <a:lnTo>
                    <a:pt x="1392920" y="0"/>
                  </a:lnTo>
                  <a:cubicBezTo>
                    <a:pt x="1432150" y="0"/>
                    <a:pt x="1463953" y="31803"/>
                    <a:pt x="1463953" y="71034"/>
                  </a:cubicBezTo>
                  <a:lnTo>
                    <a:pt x="1463953" y="184411"/>
                  </a:lnTo>
                  <a:cubicBezTo>
                    <a:pt x="1463953" y="223642"/>
                    <a:pt x="1432150" y="255445"/>
                    <a:pt x="1392920" y="255445"/>
                  </a:cubicBezTo>
                  <a:lnTo>
                    <a:pt x="71034" y="255445"/>
                  </a:lnTo>
                  <a:cubicBezTo>
                    <a:pt x="31803" y="255445"/>
                    <a:pt x="0" y="223642"/>
                    <a:pt x="0" y="184411"/>
                  </a:cubicBezTo>
                  <a:lnTo>
                    <a:pt x="0" y="71034"/>
                  </a:lnTo>
                  <a:cubicBezTo>
                    <a:pt x="0" y="31803"/>
                    <a:pt x="31803" y="0"/>
                    <a:pt x="71034" y="0"/>
                  </a:cubicBezTo>
                  <a:close/>
                </a:path>
              </a:pathLst>
            </a:custGeom>
            <a:solidFill>
              <a:srgbClr val="FF914D"/>
            </a:solidFill>
          </p:spPr>
        </p:sp>
        <p:sp>
          <p:nvSpPr>
            <p:cNvPr name="TextBox 37" id="37"/>
            <p:cNvSpPr txBox="true"/>
            <p:nvPr/>
          </p:nvSpPr>
          <p:spPr>
            <a:xfrm>
              <a:off x="0" y="133350"/>
              <a:ext cx="1463953" cy="122095"/>
            </a:xfrm>
            <a:prstGeom prst="rect">
              <a:avLst/>
            </a:prstGeom>
          </p:spPr>
          <p:txBody>
            <a:bodyPr anchor="ctr" rtlCol="false" tIns="50800" lIns="50800" bIns="50800" rIns="50800"/>
            <a:lstStyle/>
            <a:p>
              <a:pPr algn="ctr">
                <a:lnSpc>
                  <a:spcPts val="3173"/>
                </a:lnSpc>
              </a:pPr>
              <a:r>
                <a:rPr lang="en-US" b="true" sz="4599">
                  <a:solidFill>
                    <a:srgbClr val="000000"/>
                  </a:solidFill>
                  <a:latin typeface="Times New Roman Bold"/>
                  <a:ea typeface="Times New Roman Bold"/>
                  <a:cs typeface="Times New Roman Bold"/>
                  <a:sym typeface="Times New Roman Bold"/>
                </a:rPr>
                <a:t>Reatached HEAD</a:t>
              </a:r>
            </a:p>
          </p:txBody>
        </p:sp>
      </p:grpSp>
    </p:spTree>
  </p:cSld>
  <p:clrMapOvr>
    <a:masterClrMapping/>
  </p:clrMapOvr>
</p:sld>
</file>

<file path=ppt/slides/slide9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5126090" y="1028700"/>
            <a:ext cx="8035820" cy="5504744"/>
          </a:xfrm>
          <a:custGeom>
            <a:avLst/>
            <a:gdLst/>
            <a:ahLst/>
            <a:cxnLst/>
            <a:rect r="r" b="b" t="t" l="l"/>
            <a:pathLst>
              <a:path h="5504744" w="8035820">
                <a:moveTo>
                  <a:pt x="0" y="0"/>
                </a:moveTo>
                <a:lnTo>
                  <a:pt x="8035820" y="0"/>
                </a:lnTo>
                <a:lnTo>
                  <a:pt x="8035820" y="5504744"/>
                </a:lnTo>
                <a:lnTo>
                  <a:pt x="0" y="5504744"/>
                </a:lnTo>
                <a:lnTo>
                  <a:pt x="0" y="0"/>
                </a:lnTo>
                <a:close/>
              </a:path>
            </a:pathLst>
          </a:custGeom>
          <a:blipFill>
            <a:blip r:embed="rId3"/>
            <a:stretch>
              <a:fillRect l="0" t="0" r="0" b="0"/>
            </a:stretch>
          </a:blipFill>
        </p:spPr>
      </p:sp>
      <p:sp>
        <p:nvSpPr>
          <p:cNvPr name="AutoShape 4" id="4"/>
          <p:cNvSpPr/>
          <p:nvPr/>
        </p:nvSpPr>
        <p:spPr>
          <a:xfrm>
            <a:off x="7138900" y="1937982"/>
            <a:ext cx="950322" cy="0"/>
          </a:xfrm>
          <a:prstGeom prst="line">
            <a:avLst/>
          </a:prstGeom>
          <a:ln cap="flat" w="38100">
            <a:solidFill>
              <a:srgbClr val="FF3131"/>
            </a:solidFill>
            <a:prstDash val="solid"/>
            <a:headEnd type="arrow" len="sm" w="med"/>
            <a:tailEnd type="none" len="sm" w="sm"/>
          </a:ln>
        </p:spPr>
      </p:sp>
      <p:sp>
        <p:nvSpPr>
          <p:cNvPr name="TextBox 5" id="5"/>
          <p:cNvSpPr txBox="true"/>
          <p:nvPr/>
        </p:nvSpPr>
        <p:spPr>
          <a:xfrm rot="0">
            <a:off x="1028700" y="7160259"/>
            <a:ext cx="16230600" cy="554991"/>
          </a:xfrm>
          <a:prstGeom prst="rect">
            <a:avLst/>
          </a:prstGeom>
        </p:spPr>
        <p:txBody>
          <a:bodyPr anchor="t" rtlCol="false" tIns="0" lIns="0" bIns="0" rIns="0">
            <a:spAutoFit/>
          </a:bodyPr>
          <a:lstStyle/>
          <a:p>
            <a:pPr algn="ctr">
              <a:lnSpc>
                <a:spcPts val="4059"/>
              </a:lnSpc>
              <a:spcBef>
                <a:spcPct val="0"/>
              </a:spcBef>
            </a:pPr>
            <a:r>
              <a:rPr lang="en-US" b="true" sz="2899">
                <a:solidFill>
                  <a:srgbClr val="000000"/>
                </a:solidFill>
                <a:latin typeface="Times New Roman Bold"/>
                <a:ea typeface="Times New Roman Bold"/>
                <a:cs typeface="Times New Roman Bold"/>
                <a:sym typeface="Times New Roman Bold"/>
              </a:rPr>
              <a:t>git switch master ile normal duruma dönebiliriz bunu git log çalıştırarak da teyit ediyoruz</a:t>
            </a:r>
          </a:p>
        </p:txBody>
      </p:sp>
      <p:sp>
        <p:nvSpPr>
          <p:cNvPr name="AutoShape 6" id="6"/>
          <p:cNvSpPr/>
          <p:nvPr/>
        </p:nvSpPr>
        <p:spPr>
          <a:xfrm>
            <a:off x="8089222" y="2363544"/>
            <a:ext cx="950322" cy="0"/>
          </a:xfrm>
          <a:prstGeom prst="line">
            <a:avLst/>
          </a:prstGeom>
          <a:ln cap="flat" w="38100">
            <a:solidFill>
              <a:srgbClr val="FF3131"/>
            </a:solidFill>
            <a:prstDash val="solid"/>
            <a:headEnd type="arrow" len="sm" w="med"/>
            <a:tailEnd type="none" len="sm" w="sm"/>
          </a:ln>
        </p:spPr>
      </p:sp>
      <p:sp>
        <p:nvSpPr>
          <p:cNvPr name="AutoShape 7" id="7"/>
          <p:cNvSpPr/>
          <p:nvPr/>
        </p:nvSpPr>
        <p:spPr>
          <a:xfrm>
            <a:off x="11442203" y="3119420"/>
            <a:ext cx="950322" cy="0"/>
          </a:xfrm>
          <a:prstGeom prst="line">
            <a:avLst/>
          </a:prstGeom>
          <a:ln cap="flat" w="38100">
            <a:solidFill>
              <a:srgbClr val="FF3131"/>
            </a:solidFill>
            <a:prstDash val="solid"/>
            <a:headEnd type="arrow" len="sm" w="med"/>
            <a:tailEnd type="none" len="sm" w="sm"/>
          </a:ln>
        </p:spPr>
      </p:sp>
    </p:spTree>
  </p:cSld>
  <p:clrMapOvr>
    <a:masterClrMapping/>
  </p:clrMapOvr>
</p:sld>
</file>

<file path=ppt/slides/slide9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grpSp>
        <p:nvGrpSpPr>
          <p:cNvPr name="Group 3" id="3"/>
          <p:cNvGrpSpPr/>
          <p:nvPr/>
        </p:nvGrpSpPr>
        <p:grpSpPr>
          <a:xfrm rot="0">
            <a:off x="6364776" y="7462651"/>
            <a:ext cx="5558448" cy="2824349"/>
            <a:chOff x="0" y="0"/>
            <a:chExt cx="1463953" cy="743861"/>
          </a:xfrm>
        </p:grpSpPr>
        <p:sp>
          <p:nvSpPr>
            <p:cNvPr name="Freeform 4" id="4"/>
            <p:cNvSpPr/>
            <p:nvPr/>
          </p:nvSpPr>
          <p:spPr>
            <a:xfrm flipH="false" flipV="false" rot="0">
              <a:off x="0" y="0"/>
              <a:ext cx="1463953" cy="743861"/>
            </a:xfrm>
            <a:custGeom>
              <a:avLst/>
              <a:gdLst/>
              <a:ahLst/>
              <a:cxnLst/>
              <a:rect r="r" b="b" t="t" l="l"/>
              <a:pathLst>
                <a:path h="743861" w="1463953">
                  <a:moveTo>
                    <a:pt x="71034" y="0"/>
                  </a:moveTo>
                  <a:lnTo>
                    <a:pt x="1392920" y="0"/>
                  </a:lnTo>
                  <a:cubicBezTo>
                    <a:pt x="1432150" y="0"/>
                    <a:pt x="1463953" y="31803"/>
                    <a:pt x="1463953" y="71034"/>
                  </a:cubicBezTo>
                  <a:lnTo>
                    <a:pt x="1463953" y="672828"/>
                  </a:lnTo>
                  <a:cubicBezTo>
                    <a:pt x="1463953" y="712058"/>
                    <a:pt x="1432150" y="743861"/>
                    <a:pt x="1392920" y="743861"/>
                  </a:cubicBezTo>
                  <a:lnTo>
                    <a:pt x="71034" y="743861"/>
                  </a:lnTo>
                  <a:cubicBezTo>
                    <a:pt x="31803" y="743861"/>
                    <a:pt x="0" y="712058"/>
                    <a:pt x="0" y="672828"/>
                  </a:cubicBezTo>
                  <a:lnTo>
                    <a:pt x="0" y="71034"/>
                  </a:lnTo>
                  <a:cubicBezTo>
                    <a:pt x="0" y="31803"/>
                    <a:pt x="31803" y="0"/>
                    <a:pt x="71034" y="0"/>
                  </a:cubicBezTo>
                  <a:close/>
                </a:path>
              </a:pathLst>
            </a:custGeom>
            <a:solidFill>
              <a:srgbClr val="38B6FF"/>
            </a:solidFill>
          </p:spPr>
        </p:sp>
        <p:sp>
          <p:nvSpPr>
            <p:cNvPr name="TextBox 5" id="5"/>
            <p:cNvSpPr txBox="true"/>
            <p:nvPr/>
          </p:nvSpPr>
          <p:spPr>
            <a:xfrm>
              <a:off x="0" y="-38100"/>
              <a:ext cx="1463953" cy="781961"/>
            </a:xfrm>
            <a:prstGeom prst="rect">
              <a:avLst/>
            </a:prstGeom>
          </p:spPr>
          <p:txBody>
            <a:bodyPr anchor="ctr" rtlCol="false" tIns="50800" lIns="50800" bIns="50800" rIns="50800"/>
            <a:lstStyle/>
            <a:p>
              <a:pPr algn="ctr">
                <a:lnSpc>
                  <a:spcPts val="4921"/>
                </a:lnSpc>
              </a:pPr>
              <a:r>
                <a:rPr lang="en-US" sz="4599" b="true">
                  <a:solidFill>
                    <a:srgbClr val="000000"/>
                  </a:solidFill>
                  <a:latin typeface="Times New Roman Bold"/>
                  <a:ea typeface="Times New Roman Bold"/>
                  <a:cs typeface="Times New Roman Bold"/>
                  <a:sym typeface="Times New Roman Bold"/>
                </a:rPr>
                <a:t>git branch feat</a:t>
              </a:r>
            </a:p>
            <a:p>
              <a:pPr algn="ctr">
                <a:lnSpc>
                  <a:spcPts val="4921"/>
                </a:lnSpc>
              </a:pPr>
              <a:r>
                <a:rPr lang="en-US" sz="4599" b="true">
                  <a:solidFill>
                    <a:srgbClr val="000000"/>
                  </a:solidFill>
                  <a:latin typeface="Times New Roman Bold"/>
                  <a:ea typeface="Times New Roman Bold"/>
                  <a:cs typeface="Times New Roman Bold"/>
                  <a:sym typeface="Times New Roman Bold"/>
                </a:rPr>
                <a:t>git switch feat</a:t>
              </a:r>
            </a:p>
            <a:p>
              <a:pPr algn="ctr">
                <a:lnSpc>
                  <a:spcPts val="4921"/>
                </a:lnSpc>
              </a:pPr>
              <a:r>
                <a:rPr lang="en-US" sz="4599" b="true">
                  <a:solidFill>
                    <a:srgbClr val="000000"/>
                  </a:solidFill>
                  <a:latin typeface="Times New Roman Bold"/>
                  <a:ea typeface="Times New Roman Bold"/>
                  <a:cs typeface="Times New Roman Bold"/>
                  <a:sym typeface="Times New Roman Bold"/>
                </a:rPr>
                <a:t>git add .</a:t>
              </a:r>
            </a:p>
            <a:p>
              <a:pPr algn="ctr">
                <a:lnSpc>
                  <a:spcPts val="4921"/>
                </a:lnSpc>
              </a:pPr>
              <a:r>
                <a:rPr lang="en-US" b="true" sz="4599">
                  <a:solidFill>
                    <a:srgbClr val="000000"/>
                  </a:solidFill>
                  <a:latin typeface="Times New Roman Bold"/>
                  <a:ea typeface="Times New Roman Bold"/>
                  <a:cs typeface="Times New Roman Bold"/>
                  <a:sym typeface="Times New Roman Bold"/>
                </a:rPr>
                <a:t>git commit</a:t>
              </a:r>
            </a:p>
          </p:txBody>
        </p:sp>
      </p:grpSp>
      <p:grpSp>
        <p:nvGrpSpPr>
          <p:cNvPr name="Group 6" id="6"/>
          <p:cNvGrpSpPr/>
          <p:nvPr/>
        </p:nvGrpSpPr>
        <p:grpSpPr>
          <a:xfrm rot="0">
            <a:off x="1445691" y="1940894"/>
            <a:ext cx="15396618" cy="6405213"/>
            <a:chOff x="0" y="0"/>
            <a:chExt cx="20528824" cy="8540283"/>
          </a:xfrm>
        </p:grpSpPr>
        <p:grpSp>
          <p:nvGrpSpPr>
            <p:cNvPr name="Group 7" id="7"/>
            <p:cNvGrpSpPr/>
            <p:nvPr/>
          </p:nvGrpSpPr>
          <p:grpSpPr>
            <a:xfrm rot="0">
              <a:off x="0" y="1523954"/>
              <a:ext cx="1647590" cy="1801291"/>
              <a:chOff x="0" y="0"/>
              <a:chExt cx="743445" cy="812800"/>
            </a:xfrm>
          </p:grpSpPr>
          <p:sp>
            <p:nvSpPr>
              <p:cNvPr name="Freeform 8" id="8"/>
              <p:cNvSpPr/>
              <p:nvPr/>
            </p:nvSpPr>
            <p:spPr>
              <a:xfrm flipH="false" flipV="false" rot="0">
                <a:off x="0" y="0"/>
                <a:ext cx="743445" cy="812800"/>
              </a:xfrm>
              <a:custGeom>
                <a:avLst/>
                <a:gdLst/>
                <a:ahLst/>
                <a:cxnLst/>
                <a:rect r="r" b="b" t="t" l="l"/>
                <a:pathLst>
                  <a:path h="812800" w="743445">
                    <a:moveTo>
                      <a:pt x="371723" y="0"/>
                    </a:moveTo>
                    <a:cubicBezTo>
                      <a:pt x="166426" y="0"/>
                      <a:pt x="0" y="181951"/>
                      <a:pt x="0" y="406400"/>
                    </a:cubicBezTo>
                    <a:cubicBezTo>
                      <a:pt x="0" y="630849"/>
                      <a:pt x="166426" y="812800"/>
                      <a:pt x="371723" y="812800"/>
                    </a:cubicBezTo>
                    <a:cubicBezTo>
                      <a:pt x="577019" y="812800"/>
                      <a:pt x="743445" y="630849"/>
                      <a:pt x="743445" y="406400"/>
                    </a:cubicBezTo>
                    <a:cubicBezTo>
                      <a:pt x="743445" y="181951"/>
                      <a:pt x="577019" y="0"/>
                      <a:pt x="371723" y="0"/>
                    </a:cubicBezTo>
                    <a:close/>
                  </a:path>
                </a:pathLst>
              </a:custGeom>
              <a:solidFill>
                <a:srgbClr val="38B6FF"/>
              </a:solidFill>
            </p:spPr>
          </p:sp>
          <p:sp>
            <p:nvSpPr>
              <p:cNvPr name="TextBox 9" id="9"/>
              <p:cNvSpPr txBox="true"/>
              <p:nvPr/>
            </p:nvSpPr>
            <p:spPr>
              <a:xfrm>
                <a:off x="69698" y="47625"/>
                <a:ext cx="604049" cy="688975"/>
              </a:xfrm>
              <a:prstGeom prst="rect">
                <a:avLst/>
              </a:prstGeom>
            </p:spPr>
            <p:txBody>
              <a:bodyPr anchor="ctr" rtlCol="false" tIns="50800" lIns="50800" bIns="50800" rIns="50800"/>
              <a:lstStyle/>
              <a:p>
                <a:pPr algn="ctr">
                  <a:lnSpc>
                    <a:spcPts val="2659"/>
                  </a:lnSpc>
                  <a:spcBef>
                    <a:spcPct val="0"/>
                  </a:spcBef>
                </a:pPr>
              </a:p>
            </p:txBody>
          </p:sp>
        </p:grpSp>
        <p:grpSp>
          <p:nvGrpSpPr>
            <p:cNvPr name="Group 10" id="10"/>
            <p:cNvGrpSpPr/>
            <p:nvPr/>
          </p:nvGrpSpPr>
          <p:grpSpPr>
            <a:xfrm rot="0">
              <a:off x="3642201" y="1523954"/>
              <a:ext cx="1647590" cy="1801291"/>
              <a:chOff x="0" y="0"/>
              <a:chExt cx="743445" cy="812800"/>
            </a:xfrm>
          </p:grpSpPr>
          <p:sp>
            <p:nvSpPr>
              <p:cNvPr name="Freeform 11" id="11"/>
              <p:cNvSpPr/>
              <p:nvPr/>
            </p:nvSpPr>
            <p:spPr>
              <a:xfrm flipH="false" flipV="false" rot="0">
                <a:off x="0" y="0"/>
                <a:ext cx="743445" cy="812800"/>
              </a:xfrm>
              <a:custGeom>
                <a:avLst/>
                <a:gdLst/>
                <a:ahLst/>
                <a:cxnLst/>
                <a:rect r="r" b="b" t="t" l="l"/>
                <a:pathLst>
                  <a:path h="812800" w="743445">
                    <a:moveTo>
                      <a:pt x="371723" y="0"/>
                    </a:moveTo>
                    <a:cubicBezTo>
                      <a:pt x="166426" y="0"/>
                      <a:pt x="0" y="181951"/>
                      <a:pt x="0" y="406400"/>
                    </a:cubicBezTo>
                    <a:cubicBezTo>
                      <a:pt x="0" y="630849"/>
                      <a:pt x="166426" y="812800"/>
                      <a:pt x="371723" y="812800"/>
                    </a:cubicBezTo>
                    <a:cubicBezTo>
                      <a:pt x="577019" y="812800"/>
                      <a:pt x="743445" y="630849"/>
                      <a:pt x="743445" y="406400"/>
                    </a:cubicBezTo>
                    <a:cubicBezTo>
                      <a:pt x="743445" y="181951"/>
                      <a:pt x="577019" y="0"/>
                      <a:pt x="371723" y="0"/>
                    </a:cubicBezTo>
                    <a:close/>
                  </a:path>
                </a:pathLst>
              </a:custGeom>
              <a:solidFill>
                <a:srgbClr val="38B6FF"/>
              </a:solidFill>
            </p:spPr>
          </p:sp>
          <p:sp>
            <p:nvSpPr>
              <p:cNvPr name="TextBox 12" id="12"/>
              <p:cNvSpPr txBox="true"/>
              <p:nvPr/>
            </p:nvSpPr>
            <p:spPr>
              <a:xfrm>
                <a:off x="69698" y="47625"/>
                <a:ext cx="604049" cy="688975"/>
              </a:xfrm>
              <a:prstGeom prst="rect">
                <a:avLst/>
              </a:prstGeom>
            </p:spPr>
            <p:txBody>
              <a:bodyPr anchor="ctr" rtlCol="false" tIns="50800" lIns="50800" bIns="50800" rIns="50800"/>
              <a:lstStyle/>
              <a:p>
                <a:pPr algn="ctr">
                  <a:lnSpc>
                    <a:spcPts val="2659"/>
                  </a:lnSpc>
                  <a:spcBef>
                    <a:spcPct val="0"/>
                  </a:spcBef>
                </a:pPr>
              </a:p>
            </p:txBody>
          </p:sp>
        </p:grpSp>
        <p:sp>
          <p:nvSpPr>
            <p:cNvPr name="AutoShape 13" id="13"/>
            <p:cNvSpPr/>
            <p:nvPr/>
          </p:nvSpPr>
          <p:spPr>
            <a:xfrm>
              <a:off x="1647590" y="2424599"/>
              <a:ext cx="1994611" cy="0"/>
            </a:xfrm>
            <a:prstGeom prst="line">
              <a:avLst/>
            </a:prstGeom>
            <a:ln cap="flat" w="50800">
              <a:solidFill>
                <a:srgbClr val="000000"/>
              </a:solidFill>
              <a:prstDash val="sysDash"/>
              <a:headEnd type="none" len="sm" w="sm"/>
              <a:tailEnd type="none" len="sm" w="sm"/>
            </a:ln>
          </p:spPr>
        </p:sp>
        <p:grpSp>
          <p:nvGrpSpPr>
            <p:cNvPr name="Group 14" id="14"/>
            <p:cNvGrpSpPr/>
            <p:nvPr/>
          </p:nvGrpSpPr>
          <p:grpSpPr>
            <a:xfrm rot="0">
              <a:off x="7283691" y="1523954"/>
              <a:ext cx="1647590" cy="1801291"/>
              <a:chOff x="0" y="0"/>
              <a:chExt cx="743445" cy="812800"/>
            </a:xfrm>
          </p:grpSpPr>
          <p:sp>
            <p:nvSpPr>
              <p:cNvPr name="Freeform 15" id="15"/>
              <p:cNvSpPr/>
              <p:nvPr/>
            </p:nvSpPr>
            <p:spPr>
              <a:xfrm flipH="false" flipV="false" rot="0">
                <a:off x="0" y="0"/>
                <a:ext cx="743445" cy="812800"/>
              </a:xfrm>
              <a:custGeom>
                <a:avLst/>
                <a:gdLst/>
                <a:ahLst/>
                <a:cxnLst/>
                <a:rect r="r" b="b" t="t" l="l"/>
                <a:pathLst>
                  <a:path h="812800" w="743445">
                    <a:moveTo>
                      <a:pt x="371723" y="0"/>
                    </a:moveTo>
                    <a:cubicBezTo>
                      <a:pt x="166426" y="0"/>
                      <a:pt x="0" y="181951"/>
                      <a:pt x="0" y="406400"/>
                    </a:cubicBezTo>
                    <a:cubicBezTo>
                      <a:pt x="0" y="630849"/>
                      <a:pt x="166426" y="812800"/>
                      <a:pt x="371723" y="812800"/>
                    </a:cubicBezTo>
                    <a:cubicBezTo>
                      <a:pt x="577019" y="812800"/>
                      <a:pt x="743445" y="630849"/>
                      <a:pt x="743445" y="406400"/>
                    </a:cubicBezTo>
                    <a:cubicBezTo>
                      <a:pt x="743445" y="181951"/>
                      <a:pt x="577019" y="0"/>
                      <a:pt x="371723" y="0"/>
                    </a:cubicBezTo>
                    <a:close/>
                  </a:path>
                </a:pathLst>
              </a:custGeom>
              <a:solidFill>
                <a:srgbClr val="38B6FF"/>
              </a:solidFill>
            </p:spPr>
          </p:sp>
          <p:sp>
            <p:nvSpPr>
              <p:cNvPr name="TextBox 16" id="16"/>
              <p:cNvSpPr txBox="true"/>
              <p:nvPr/>
            </p:nvSpPr>
            <p:spPr>
              <a:xfrm>
                <a:off x="69698" y="47625"/>
                <a:ext cx="604049" cy="688975"/>
              </a:xfrm>
              <a:prstGeom prst="rect">
                <a:avLst/>
              </a:prstGeom>
            </p:spPr>
            <p:txBody>
              <a:bodyPr anchor="ctr" rtlCol="false" tIns="50800" lIns="50800" bIns="50800" rIns="50800"/>
              <a:lstStyle/>
              <a:p>
                <a:pPr algn="ctr">
                  <a:lnSpc>
                    <a:spcPts val="2659"/>
                  </a:lnSpc>
                  <a:spcBef>
                    <a:spcPct val="0"/>
                  </a:spcBef>
                </a:pPr>
              </a:p>
            </p:txBody>
          </p:sp>
        </p:grpSp>
        <p:grpSp>
          <p:nvGrpSpPr>
            <p:cNvPr name="Group 17" id="17"/>
            <p:cNvGrpSpPr/>
            <p:nvPr/>
          </p:nvGrpSpPr>
          <p:grpSpPr>
            <a:xfrm rot="0">
              <a:off x="10925181" y="1523954"/>
              <a:ext cx="1647590" cy="1801291"/>
              <a:chOff x="0" y="0"/>
              <a:chExt cx="743445" cy="812800"/>
            </a:xfrm>
          </p:grpSpPr>
          <p:sp>
            <p:nvSpPr>
              <p:cNvPr name="Freeform 18" id="18"/>
              <p:cNvSpPr/>
              <p:nvPr/>
            </p:nvSpPr>
            <p:spPr>
              <a:xfrm flipH="false" flipV="false" rot="0">
                <a:off x="0" y="0"/>
                <a:ext cx="743445" cy="812800"/>
              </a:xfrm>
              <a:custGeom>
                <a:avLst/>
                <a:gdLst/>
                <a:ahLst/>
                <a:cxnLst/>
                <a:rect r="r" b="b" t="t" l="l"/>
                <a:pathLst>
                  <a:path h="812800" w="743445">
                    <a:moveTo>
                      <a:pt x="371723" y="0"/>
                    </a:moveTo>
                    <a:cubicBezTo>
                      <a:pt x="166426" y="0"/>
                      <a:pt x="0" y="181951"/>
                      <a:pt x="0" y="406400"/>
                    </a:cubicBezTo>
                    <a:cubicBezTo>
                      <a:pt x="0" y="630849"/>
                      <a:pt x="166426" y="812800"/>
                      <a:pt x="371723" y="812800"/>
                    </a:cubicBezTo>
                    <a:cubicBezTo>
                      <a:pt x="577019" y="812800"/>
                      <a:pt x="743445" y="630849"/>
                      <a:pt x="743445" y="406400"/>
                    </a:cubicBezTo>
                    <a:cubicBezTo>
                      <a:pt x="743445" y="181951"/>
                      <a:pt x="577019" y="0"/>
                      <a:pt x="371723" y="0"/>
                    </a:cubicBezTo>
                    <a:close/>
                  </a:path>
                </a:pathLst>
              </a:custGeom>
              <a:solidFill>
                <a:srgbClr val="38B6FF"/>
              </a:solidFill>
            </p:spPr>
          </p:sp>
          <p:sp>
            <p:nvSpPr>
              <p:cNvPr name="TextBox 19" id="19"/>
              <p:cNvSpPr txBox="true"/>
              <p:nvPr/>
            </p:nvSpPr>
            <p:spPr>
              <a:xfrm>
                <a:off x="69698" y="47625"/>
                <a:ext cx="604049" cy="688975"/>
              </a:xfrm>
              <a:prstGeom prst="rect">
                <a:avLst/>
              </a:prstGeom>
            </p:spPr>
            <p:txBody>
              <a:bodyPr anchor="ctr" rtlCol="false" tIns="50800" lIns="50800" bIns="50800" rIns="50800"/>
              <a:lstStyle/>
              <a:p>
                <a:pPr algn="ctr">
                  <a:lnSpc>
                    <a:spcPts val="2659"/>
                  </a:lnSpc>
                  <a:spcBef>
                    <a:spcPct val="0"/>
                  </a:spcBef>
                </a:pPr>
              </a:p>
            </p:txBody>
          </p:sp>
        </p:grpSp>
        <p:sp>
          <p:nvSpPr>
            <p:cNvPr name="AutoShape 20" id="20"/>
            <p:cNvSpPr/>
            <p:nvPr/>
          </p:nvSpPr>
          <p:spPr>
            <a:xfrm>
              <a:off x="8931281" y="2424599"/>
              <a:ext cx="1993900" cy="0"/>
            </a:xfrm>
            <a:prstGeom prst="line">
              <a:avLst/>
            </a:prstGeom>
            <a:ln cap="flat" w="50800">
              <a:solidFill>
                <a:srgbClr val="000000"/>
              </a:solidFill>
              <a:prstDash val="sysDash"/>
              <a:headEnd type="none" len="sm" w="sm"/>
              <a:tailEnd type="none" len="sm" w="sm"/>
            </a:ln>
          </p:spPr>
        </p:sp>
        <p:sp>
          <p:nvSpPr>
            <p:cNvPr name="AutoShape 21" id="21"/>
            <p:cNvSpPr/>
            <p:nvPr/>
          </p:nvSpPr>
          <p:spPr>
            <a:xfrm>
              <a:off x="5289791" y="2424599"/>
              <a:ext cx="1993900" cy="0"/>
            </a:xfrm>
            <a:prstGeom prst="line">
              <a:avLst/>
            </a:prstGeom>
            <a:ln cap="flat" w="50800">
              <a:solidFill>
                <a:srgbClr val="000000"/>
              </a:solidFill>
              <a:prstDash val="sysDash"/>
              <a:headEnd type="none" len="sm" w="sm"/>
              <a:tailEnd type="none" len="sm" w="sm"/>
            </a:ln>
          </p:spPr>
        </p:sp>
        <p:sp>
          <p:nvSpPr>
            <p:cNvPr name="AutoShape 22" id="22"/>
            <p:cNvSpPr/>
            <p:nvPr/>
          </p:nvSpPr>
          <p:spPr>
            <a:xfrm>
              <a:off x="15161127" y="2424599"/>
              <a:ext cx="3047033" cy="0"/>
            </a:xfrm>
            <a:prstGeom prst="line">
              <a:avLst/>
            </a:prstGeom>
            <a:ln cap="flat" w="50800">
              <a:solidFill>
                <a:srgbClr val="000000"/>
              </a:solidFill>
              <a:prstDash val="sysDash"/>
              <a:headEnd type="none" len="sm" w="sm"/>
              <a:tailEnd type="none" len="sm" w="sm"/>
            </a:ln>
          </p:spPr>
        </p:sp>
        <p:grpSp>
          <p:nvGrpSpPr>
            <p:cNvPr name="Group 23" id="23"/>
            <p:cNvGrpSpPr/>
            <p:nvPr/>
          </p:nvGrpSpPr>
          <p:grpSpPr>
            <a:xfrm rot="0">
              <a:off x="14566671" y="1523954"/>
              <a:ext cx="1647590" cy="1801291"/>
              <a:chOff x="0" y="0"/>
              <a:chExt cx="743445" cy="812800"/>
            </a:xfrm>
          </p:grpSpPr>
          <p:sp>
            <p:nvSpPr>
              <p:cNvPr name="Freeform 24" id="24"/>
              <p:cNvSpPr/>
              <p:nvPr/>
            </p:nvSpPr>
            <p:spPr>
              <a:xfrm flipH="false" flipV="false" rot="0">
                <a:off x="0" y="0"/>
                <a:ext cx="743445" cy="812800"/>
              </a:xfrm>
              <a:custGeom>
                <a:avLst/>
                <a:gdLst/>
                <a:ahLst/>
                <a:cxnLst/>
                <a:rect r="r" b="b" t="t" l="l"/>
                <a:pathLst>
                  <a:path h="812800" w="743445">
                    <a:moveTo>
                      <a:pt x="371723" y="0"/>
                    </a:moveTo>
                    <a:cubicBezTo>
                      <a:pt x="166426" y="0"/>
                      <a:pt x="0" y="181951"/>
                      <a:pt x="0" y="406400"/>
                    </a:cubicBezTo>
                    <a:cubicBezTo>
                      <a:pt x="0" y="630849"/>
                      <a:pt x="166426" y="812800"/>
                      <a:pt x="371723" y="812800"/>
                    </a:cubicBezTo>
                    <a:cubicBezTo>
                      <a:pt x="577019" y="812800"/>
                      <a:pt x="743445" y="630849"/>
                      <a:pt x="743445" y="406400"/>
                    </a:cubicBezTo>
                    <a:cubicBezTo>
                      <a:pt x="743445" y="181951"/>
                      <a:pt x="577019" y="0"/>
                      <a:pt x="371723" y="0"/>
                    </a:cubicBezTo>
                    <a:close/>
                  </a:path>
                </a:pathLst>
              </a:custGeom>
              <a:solidFill>
                <a:srgbClr val="38B6FF"/>
              </a:solidFill>
            </p:spPr>
          </p:sp>
          <p:sp>
            <p:nvSpPr>
              <p:cNvPr name="TextBox 25" id="25"/>
              <p:cNvSpPr txBox="true"/>
              <p:nvPr/>
            </p:nvSpPr>
            <p:spPr>
              <a:xfrm>
                <a:off x="69698" y="47625"/>
                <a:ext cx="604049" cy="688975"/>
              </a:xfrm>
              <a:prstGeom prst="rect">
                <a:avLst/>
              </a:prstGeom>
            </p:spPr>
            <p:txBody>
              <a:bodyPr anchor="ctr" rtlCol="false" tIns="50800" lIns="50800" bIns="50800" rIns="50800"/>
              <a:lstStyle/>
              <a:p>
                <a:pPr algn="ctr">
                  <a:lnSpc>
                    <a:spcPts val="2659"/>
                  </a:lnSpc>
                  <a:spcBef>
                    <a:spcPct val="0"/>
                  </a:spcBef>
                </a:pPr>
              </a:p>
            </p:txBody>
          </p:sp>
        </p:grpSp>
        <p:sp>
          <p:nvSpPr>
            <p:cNvPr name="AutoShape 26" id="26"/>
            <p:cNvSpPr/>
            <p:nvPr/>
          </p:nvSpPr>
          <p:spPr>
            <a:xfrm>
              <a:off x="12572771" y="2424599"/>
              <a:ext cx="1993900" cy="0"/>
            </a:xfrm>
            <a:prstGeom prst="line">
              <a:avLst/>
            </a:prstGeom>
            <a:ln cap="flat" w="50800">
              <a:solidFill>
                <a:srgbClr val="000000"/>
              </a:solidFill>
              <a:prstDash val="sysDash"/>
              <a:headEnd type="none" len="sm" w="sm"/>
              <a:tailEnd type="none" len="sm" w="sm"/>
            </a:ln>
          </p:spPr>
        </p:sp>
        <p:grpSp>
          <p:nvGrpSpPr>
            <p:cNvPr name="Group 27" id="27"/>
            <p:cNvGrpSpPr/>
            <p:nvPr/>
          </p:nvGrpSpPr>
          <p:grpSpPr>
            <a:xfrm rot="0">
              <a:off x="18208160" y="1523954"/>
              <a:ext cx="1647590" cy="1801291"/>
              <a:chOff x="0" y="0"/>
              <a:chExt cx="743445" cy="812800"/>
            </a:xfrm>
          </p:grpSpPr>
          <p:sp>
            <p:nvSpPr>
              <p:cNvPr name="Freeform 28" id="28"/>
              <p:cNvSpPr/>
              <p:nvPr/>
            </p:nvSpPr>
            <p:spPr>
              <a:xfrm flipH="false" flipV="false" rot="0">
                <a:off x="0" y="0"/>
                <a:ext cx="743445" cy="812800"/>
              </a:xfrm>
              <a:custGeom>
                <a:avLst/>
                <a:gdLst/>
                <a:ahLst/>
                <a:cxnLst/>
                <a:rect r="r" b="b" t="t" l="l"/>
                <a:pathLst>
                  <a:path h="812800" w="743445">
                    <a:moveTo>
                      <a:pt x="371723" y="0"/>
                    </a:moveTo>
                    <a:cubicBezTo>
                      <a:pt x="166426" y="0"/>
                      <a:pt x="0" y="181951"/>
                      <a:pt x="0" y="406400"/>
                    </a:cubicBezTo>
                    <a:cubicBezTo>
                      <a:pt x="0" y="630849"/>
                      <a:pt x="166426" y="812800"/>
                      <a:pt x="371723" y="812800"/>
                    </a:cubicBezTo>
                    <a:cubicBezTo>
                      <a:pt x="577019" y="812800"/>
                      <a:pt x="743445" y="630849"/>
                      <a:pt x="743445" y="406400"/>
                    </a:cubicBezTo>
                    <a:cubicBezTo>
                      <a:pt x="743445" y="181951"/>
                      <a:pt x="577019" y="0"/>
                      <a:pt x="371723" y="0"/>
                    </a:cubicBezTo>
                    <a:close/>
                  </a:path>
                </a:pathLst>
              </a:custGeom>
              <a:solidFill>
                <a:srgbClr val="38B6FF"/>
              </a:solidFill>
            </p:spPr>
          </p:sp>
          <p:sp>
            <p:nvSpPr>
              <p:cNvPr name="TextBox 29" id="29"/>
              <p:cNvSpPr txBox="true"/>
              <p:nvPr/>
            </p:nvSpPr>
            <p:spPr>
              <a:xfrm>
                <a:off x="69698" y="47625"/>
                <a:ext cx="604049" cy="688975"/>
              </a:xfrm>
              <a:prstGeom prst="rect">
                <a:avLst/>
              </a:prstGeom>
            </p:spPr>
            <p:txBody>
              <a:bodyPr anchor="ctr" rtlCol="false" tIns="50800" lIns="50800" bIns="50800" rIns="50800"/>
              <a:lstStyle/>
              <a:p>
                <a:pPr algn="ctr">
                  <a:lnSpc>
                    <a:spcPts val="2659"/>
                  </a:lnSpc>
                  <a:spcBef>
                    <a:spcPct val="0"/>
                  </a:spcBef>
                </a:pPr>
              </a:p>
            </p:txBody>
          </p:sp>
        </p:grpSp>
        <p:grpSp>
          <p:nvGrpSpPr>
            <p:cNvPr name="Group 30" id="30"/>
            <p:cNvGrpSpPr/>
            <p:nvPr/>
          </p:nvGrpSpPr>
          <p:grpSpPr>
            <a:xfrm rot="0">
              <a:off x="15917401" y="7281715"/>
              <a:ext cx="2993737" cy="1258568"/>
              <a:chOff x="0" y="0"/>
              <a:chExt cx="591355" cy="248606"/>
            </a:xfrm>
          </p:grpSpPr>
          <p:sp>
            <p:nvSpPr>
              <p:cNvPr name="Freeform 31" id="31"/>
              <p:cNvSpPr/>
              <p:nvPr/>
            </p:nvSpPr>
            <p:spPr>
              <a:xfrm flipH="false" flipV="false" rot="0">
                <a:off x="0" y="0"/>
                <a:ext cx="591355" cy="248606"/>
              </a:xfrm>
              <a:custGeom>
                <a:avLst/>
                <a:gdLst/>
                <a:ahLst/>
                <a:cxnLst/>
                <a:rect r="r" b="b" t="t" l="l"/>
                <a:pathLst>
                  <a:path h="248606" w="591355">
                    <a:moveTo>
                      <a:pt x="124303" y="0"/>
                    </a:moveTo>
                    <a:lnTo>
                      <a:pt x="467052" y="0"/>
                    </a:lnTo>
                    <a:cubicBezTo>
                      <a:pt x="535703" y="0"/>
                      <a:pt x="591355" y="55652"/>
                      <a:pt x="591355" y="124303"/>
                    </a:cubicBezTo>
                    <a:lnTo>
                      <a:pt x="591355" y="124303"/>
                    </a:lnTo>
                    <a:cubicBezTo>
                      <a:pt x="591355" y="157270"/>
                      <a:pt x="578259" y="188887"/>
                      <a:pt x="554948" y="212199"/>
                    </a:cubicBezTo>
                    <a:cubicBezTo>
                      <a:pt x="531637" y="235510"/>
                      <a:pt x="500020" y="248606"/>
                      <a:pt x="467052" y="248606"/>
                    </a:cubicBezTo>
                    <a:lnTo>
                      <a:pt x="124303" y="248606"/>
                    </a:lnTo>
                    <a:cubicBezTo>
                      <a:pt x="55652" y="248606"/>
                      <a:pt x="0" y="192954"/>
                      <a:pt x="0" y="124303"/>
                    </a:cubicBezTo>
                    <a:lnTo>
                      <a:pt x="0" y="124303"/>
                    </a:lnTo>
                    <a:cubicBezTo>
                      <a:pt x="0" y="55652"/>
                      <a:pt x="55652" y="0"/>
                      <a:pt x="124303" y="0"/>
                    </a:cubicBezTo>
                    <a:close/>
                  </a:path>
                </a:pathLst>
              </a:custGeom>
              <a:solidFill>
                <a:srgbClr val="00BF63"/>
              </a:solidFill>
            </p:spPr>
          </p:sp>
          <p:sp>
            <p:nvSpPr>
              <p:cNvPr name="TextBox 32" id="32"/>
              <p:cNvSpPr txBox="true"/>
              <p:nvPr/>
            </p:nvSpPr>
            <p:spPr>
              <a:xfrm>
                <a:off x="0" y="-171450"/>
                <a:ext cx="591355" cy="420056"/>
              </a:xfrm>
              <a:prstGeom prst="rect">
                <a:avLst/>
              </a:prstGeom>
            </p:spPr>
            <p:txBody>
              <a:bodyPr anchor="ctr" rtlCol="false" tIns="50800" lIns="50800" bIns="50800" rIns="50800"/>
              <a:lstStyle/>
              <a:p>
                <a:pPr algn="ctr">
                  <a:lnSpc>
                    <a:spcPts val="6299"/>
                  </a:lnSpc>
                </a:pPr>
                <a:r>
                  <a:rPr lang="en-US" b="true" sz="4499">
                    <a:solidFill>
                      <a:srgbClr val="000000"/>
                    </a:solidFill>
                    <a:latin typeface="Times New Roman Bold"/>
                    <a:ea typeface="Times New Roman Bold"/>
                    <a:cs typeface="Times New Roman Bold"/>
                    <a:sym typeface="Times New Roman Bold"/>
                  </a:rPr>
                  <a:t>HEAD</a:t>
                </a:r>
              </a:p>
            </p:txBody>
          </p:sp>
        </p:grpSp>
        <p:grpSp>
          <p:nvGrpSpPr>
            <p:cNvPr name="Group 33" id="33"/>
            <p:cNvGrpSpPr/>
            <p:nvPr/>
          </p:nvGrpSpPr>
          <p:grpSpPr>
            <a:xfrm rot="0">
              <a:off x="17535087" y="0"/>
              <a:ext cx="2993737" cy="1269236"/>
              <a:chOff x="0" y="0"/>
              <a:chExt cx="591355" cy="250713"/>
            </a:xfrm>
          </p:grpSpPr>
          <p:sp>
            <p:nvSpPr>
              <p:cNvPr name="Freeform 34" id="34"/>
              <p:cNvSpPr/>
              <p:nvPr/>
            </p:nvSpPr>
            <p:spPr>
              <a:xfrm flipH="false" flipV="false" rot="0">
                <a:off x="0" y="0"/>
                <a:ext cx="591355" cy="250713"/>
              </a:xfrm>
              <a:custGeom>
                <a:avLst/>
                <a:gdLst/>
                <a:ahLst/>
                <a:cxnLst/>
                <a:rect r="r" b="b" t="t" l="l"/>
                <a:pathLst>
                  <a:path h="250713" w="591355">
                    <a:moveTo>
                      <a:pt x="125357" y="0"/>
                    </a:moveTo>
                    <a:lnTo>
                      <a:pt x="465999" y="0"/>
                    </a:lnTo>
                    <a:cubicBezTo>
                      <a:pt x="535231" y="0"/>
                      <a:pt x="591355" y="56124"/>
                      <a:pt x="591355" y="125357"/>
                    </a:cubicBezTo>
                    <a:lnTo>
                      <a:pt x="591355" y="125357"/>
                    </a:lnTo>
                    <a:cubicBezTo>
                      <a:pt x="591355" y="194589"/>
                      <a:pt x="535231" y="250713"/>
                      <a:pt x="465999" y="250713"/>
                    </a:cubicBezTo>
                    <a:lnTo>
                      <a:pt x="125357" y="250713"/>
                    </a:lnTo>
                    <a:cubicBezTo>
                      <a:pt x="56124" y="250713"/>
                      <a:pt x="0" y="194589"/>
                      <a:pt x="0" y="125357"/>
                    </a:cubicBezTo>
                    <a:lnTo>
                      <a:pt x="0" y="125357"/>
                    </a:lnTo>
                    <a:cubicBezTo>
                      <a:pt x="0" y="56124"/>
                      <a:pt x="56124" y="0"/>
                      <a:pt x="125357" y="0"/>
                    </a:cubicBezTo>
                    <a:close/>
                  </a:path>
                </a:pathLst>
              </a:custGeom>
              <a:solidFill>
                <a:srgbClr val="FF66C4"/>
              </a:solidFill>
            </p:spPr>
          </p:sp>
          <p:sp>
            <p:nvSpPr>
              <p:cNvPr name="TextBox 35" id="35"/>
              <p:cNvSpPr txBox="true"/>
              <p:nvPr/>
            </p:nvSpPr>
            <p:spPr>
              <a:xfrm>
                <a:off x="0" y="-142875"/>
                <a:ext cx="591355" cy="393588"/>
              </a:xfrm>
              <a:prstGeom prst="rect">
                <a:avLst/>
              </a:prstGeom>
            </p:spPr>
            <p:txBody>
              <a:bodyPr anchor="ctr" rtlCol="false" tIns="50800" lIns="50800" bIns="50800" rIns="50800"/>
              <a:lstStyle/>
              <a:p>
                <a:pPr algn="ctr">
                  <a:lnSpc>
                    <a:spcPts val="5179"/>
                  </a:lnSpc>
                </a:pPr>
                <a:r>
                  <a:rPr lang="en-US" b="true" sz="3699">
                    <a:solidFill>
                      <a:srgbClr val="000000"/>
                    </a:solidFill>
                    <a:latin typeface="Times New Roman Bold"/>
                    <a:ea typeface="Times New Roman Bold"/>
                    <a:cs typeface="Times New Roman Bold"/>
                    <a:sym typeface="Times New Roman Bold"/>
                  </a:rPr>
                  <a:t>master</a:t>
                </a:r>
              </a:p>
            </p:txBody>
          </p:sp>
        </p:grpSp>
        <p:sp>
          <p:nvSpPr>
            <p:cNvPr name="AutoShape 36" id="36"/>
            <p:cNvSpPr/>
            <p:nvPr/>
          </p:nvSpPr>
          <p:spPr>
            <a:xfrm>
              <a:off x="15917401" y="3116929"/>
              <a:ext cx="940028" cy="1235082"/>
            </a:xfrm>
            <a:prstGeom prst="line">
              <a:avLst/>
            </a:prstGeom>
            <a:ln cap="flat" w="50800">
              <a:solidFill>
                <a:srgbClr val="000000"/>
              </a:solidFill>
              <a:prstDash val="sysDash"/>
              <a:headEnd type="none" len="sm" w="sm"/>
              <a:tailEnd type="none" len="sm" w="sm"/>
            </a:ln>
          </p:spPr>
        </p:sp>
        <p:grpSp>
          <p:nvGrpSpPr>
            <p:cNvPr name="Group 37" id="37"/>
            <p:cNvGrpSpPr/>
            <p:nvPr/>
          </p:nvGrpSpPr>
          <p:grpSpPr>
            <a:xfrm rot="0">
              <a:off x="16560571" y="4143695"/>
              <a:ext cx="1647590" cy="1801291"/>
              <a:chOff x="0" y="0"/>
              <a:chExt cx="743445" cy="812800"/>
            </a:xfrm>
          </p:grpSpPr>
          <p:sp>
            <p:nvSpPr>
              <p:cNvPr name="Freeform 38" id="38"/>
              <p:cNvSpPr/>
              <p:nvPr/>
            </p:nvSpPr>
            <p:spPr>
              <a:xfrm flipH="false" flipV="false" rot="0">
                <a:off x="0" y="0"/>
                <a:ext cx="743445" cy="812800"/>
              </a:xfrm>
              <a:custGeom>
                <a:avLst/>
                <a:gdLst/>
                <a:ahLst/>
                <a:cxnLst/>
                <a:rect r="r" b="b" t="t" l="l"/>
                <a:pathLst>
                  <a:path h="812800" w="743445">
                    <a:moveTo>
                      <a:pt x="371723" y="0"/>
                    </a:moveTo>
                    <a:cubicBezTo>
                      <a:pt x="166426" y="0"/>
                      <a:pt x="0" y="181951"/>
                      <a:pt x="0" y="406400"/>
                    </a:cubicBezTo>
                    <a:cubicBezTo>
                      <a:pt x="0" y="630849"/>
                      <a:pt x="166426" y="812800"/>
                      <a:pt x="371723" y="812800"/>
                    </a:cubicBezTo>
                    <a:cubicBezTo>
                      <a:pt x="577019" y="812800"/>
                      <a:pt x="743445" y="630849"/>
                      <a:pt x="743445" y="406400"/>
                    </a:cubicBezTo>
                    <a:cubicBezTo>
                      <a:pt x="743445" y="181951"/>
                      <a:pt x="577019" y="0"/>
                      <a:pt x="371723" y="0"/>
                    </a:cubicBezTo>
                    <a:close/>
                  </a:path>
                </a:pathLst>
              </a:custGeom>
              <a:solidFill>
                <a:srgbClr val="FF914D"/>
              </a:solidFill>
            </p:spPr>
          </p:sp>
          <p:sp>
            <p:nvSpPr>
              <p:cNvPr name="TextBox 39" id="39"/>
              <p:cNvSpPr txBox="true"/>
              <p:nvPr/>
            </p:nvSpPr>
            <p:spPr>
              <a:xfrm>
                <a:off x="69698" y="47625"/>
                <a:ext cx="604049" cy="688975"/>
              </a:xfrm>
              <a:prstGeom prst="rect">
                <a:avLst/>
              </a:prstGeom>
            </p:spPr>
            <p:txBody>
              <a:bodyPr anchor="ctr" rtlCol="false" tIns="50800" lIns="50800" bIns="50800" rIns="50800"/>
              <a:lstStyle/>
              <a:p>
                <a:pPr algn="ctr">
                  <a:lnSpc>
                    <a:spcPts val="2659"/>
                  </a:lnSpc>
                  <a:spcBef>
                    <a:spcPct val="0"/>
                  </a:spcBef>
                </a:pPr>
              </a:p>
            </p:txBody>
          </p:sp>
        </p:grpSp>
        <p:grpSp>
          <p:nvGrpSpPr>
            <p:cNvPr name="Group 40" id="40"/>
            <p:cNvGrpSpPr/>
            <p:nvPr/>
          </p:nvGrpSpPr>
          <p:grpSpPr>
            <a:xfrm rot="0">
              <a:off x="15887497" y="5944986"/>
              <a:ext cx="2993737" cy="1269236"/>
              <a:chOff x="0" y="0"/>
              <a:chExt cx="591355" cy="250713"/>
            </a:xfrm>
          </p:grpSpPr>
          <p:sp>
            <p:nvSpPr>
              <p:cNvPr name="Freeform 41" id="41"/>
              <p:cNvSpPr/>
              <p:nvPr/>
            </p:nvSpPr>
            <p:spPr>
              <a:xfrm flipH="false" flipV="false" rot="0">
                <a:off x="0" y="0"/>
                <a:ext cx="591355" cy="250713"/>
              </a:xfrm>
              <a:custGeom>
                <a:avLst/>
                <a:gdLst/>
                <a:ahLst/>
                <a:cxnLst/>
                <a:rect r="r" b="b" t="t" l="l"/>
                <a:pathLst>
                  <a:path h="250713" w="591355">
                    <a:moveTo>
                      <a:pt x="125357" y="0"/>
                    </a:moveTo>
                    <a:lnTo>
                      <a:pt x="465999" y="0"/>
                    </a:lnTo>
                    <a:cubicBezTo>
                      <a:pt x="535231" y="0"/>
                      <a:pt x="591355" y="56124"/>
                      <a:pt x="591355" y="125357"/>
                    </a:cubicBezTo>
                    <a:lnTo>
                      <a:pt x="591355" y="125357"/>
                    </a:lnTo>
                    <a:cubicBezTo>
                      <a:pt x="591355" y="194589"/>
                      <a:pt x="535231" y="250713"/>
                      <a:pt x="465999" y="250713"/>
                    </a:cubicBezTo>
                    <a:lnTo>
                      <a:pt x="125357" y="250713"/>
                    </a:lnTo>
                    <a:cubicBezTo>
                      <a:pt x="56124" y="250713"/>
                      <a:pt x="0" y="194589"/>
                      <a:pt x="0" y="125357"/>
                    </a:cubicBezTo>
                    <a:lnTo>
                      <a:pt x="0" y="125357"/>
                    </a:lnTo>
                    <a:cubicBezTo>
                      <a:pt x="0" y="56124"/>
                      <a:pt x="56124" y="0"/>
                      <a:pt x="125357" y="0"/>
                    </a:cubicBezTo>
                    <a:close/>
                  </a:path>
                </a:pathLst>
              </a:custGeom>
              <a:solidFill>
                <a:srgbClr val="FF66C4"/>
              </a:solidFill>
            </p:spPr>
          </p:sp>
          <p:sp>
            <p:nvSpPr>
              <p:cNvPr name="TextBox 42" id="42"/>
              <p:cNvSpPr txBox="true"/>
              <p:nvPr/>
            </p:nvSpPr>
            <p:spPr>
              <a:xfrm>
                <a:off x="0" y="-142875"/>
                <a:ext cx="591355" cy="393588"/>
              </a:xfrm>
              <a:prstGeom prst="rect">
                <a:avLst/>
              </a:prstGeom>
            </p:spPr>
            <p:txBody>
              <a:bodyPr anchor="ctr" rtlCol="false" tIns="50800" lIns="50800" bIns="50800" rIns="50800"/>
              <a:lstStyle/>
              <a:p>
                <a:pPr algn="ctr">
                  <a:lnSpc>
                    <a:spcPts val="5179"/>
                  </a:lnSpc>
                </a:pPr>
                <a:r>
                  <a:rPr lang="en-US" b="true" sz="3699">
                    <a:solidFill>
                      <a:srgbClr val="000000"/>
                    </a:solidFill>
                    <a:latin typeface="Times New Roman Bold"/>
                    <a:ea typeface="Times New Roman Bold"/>
                    <a:cs typeface="Times New Roman Bold"/>
                    <a:sym typeface="Times New Roman Bold"/>
                  </a:rPr>
                  <a:t>feat</a:t>
                </a:r>
              </a:p>
            </p:txBody>
          </p:sp>
        </p:grpSp>
      </p:grpSp>
    </p:spTree>
  </p:cSld>
  <p:clrMapOvr>
    <a:masterClrMapping/>
  </p:clrMapOvr>
</p:sld>
</file>

<file path=ppt/slides/slide9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5126090" y="1028700"/>
            <a:ext cx="8035820" cy="5504744"/>
          </a:xfrm>
          <a:custGeom>
            <a:avLst/>
            <a:gdLst/>
            <a:ahLst/>
            <a:cxnLst/>
            <a:rect r="r" b="b" t="t" l="l"/>
            <a:pathLst>
              <a:path h="5504744" w="8035820">
                <a:moveTo>
                  <a:pt x="0" y="0"/>
                </a:moveTo>
                <a:lnTo>
                  <a:pt x="8035820" y="0"/>
                </a:lnTo>
                <a:lnTo>
                  <a:pt x="8035820" y="5504744"/>
                </a:lnTo>
                <a:lnTo>
                  <a:pt x="0" y="5504744"/>
                </a:lnTo>
                <a:lnTo>
                  <a:pt x="0" y="0"/>
                </a:lnTo>
                <a:close/>
              </a:path>
            </a:pathLst>
          </a:custGeom>
          <a:blipFill>
            <a:blip r:embed="rId3"/>
            <a:stretch>
              <a:fillRect l="0" t="0" r="0" b="0"/>
            </a:stretch>
          </a:blipFill>
        </p:spPr>
      </p:sp>
      <p:sp>
        <p:nvSpPr>
          <p:cNvPr name="AutoShape 4" id="4"/>
          <p:cNvSpPr/>
          <p:nvPr/>
        </p:nvSpPr>
        <p:spPr>
          <a:xfrm>
            <a:off x="8193678" y="2146411"/>
            <a:ext cx="950322" cy="0"/>
          </a:xfrm>
          <a:prstGeom prst="line">
            <a:avLst/>
          </a:prstGeom>
          <a:ln cap="flat" w="38100">
            <a:solidFill>
              <a:srgbClr val="FF3131"/>
            </a:solidFill>
            <a:prstDash val="solid"/>
            <a:headEnd type="arrow" len="sm" w="med"/>
            <a:tailEnd type="none" len="sm" w="sm"/>
          </a:ln>
        </p:spPr>
      </p:sp>
      <p:sp>
        <p:nvSpPr>
          <p:cNvPr name="AutoShape 5" id="5"/>
          <p:cNvSpPr/>
          <p:nvPr/>
        </p:nvSpPr>
        <p:spPr>
          <a:xfrm>
            <a:off x="8193678" y="2911111"/>
            <a:ext cx="950322" cy="0"/>
          </a:xfrm>
          <a:prstGeom prst="line">
            <a:avLst/>
          </a:prstGeom>
          <a:ln cap="flat" w="38100">
            <a:solidFill>
              <a:srgbClr val="FF3131"/>
            </a:solidFill>
            <a:prstDash val="solid"/>
            <a:headEnd type="arrow" len="sm" w="med"/>
            <a:tailEnd type="none" len="sm" w="sm"/>
          </a:ln>
        </p:spPr>
      </p:sp>
      <p:sp>
        <p:nvSpPr>
          <p:cNvPr name="AutoShape 6" id="6"/>
          <p:cNvSpPr/>
          <p:nvPr/>
        </p:nvSpPr>
        <p:spPr>
          <a:xfrm>
            <a:off x="8193678" y="3675812"/>
            <a:ext cx="950322" cy="0"/>
          </a:xfrm>
          <a:prstGeom prst="line">
            <a:avLst/>
          </a:prstGeom>
          <a:ln cap="flat" w="38100">
            <a:solidFill>
              <a:srgbClr val="FF3131"/>
            </a:solidFill>
            <a:prstDash val="solid"/>
            <a:headEnd type="arrow" len="sm" w="med"/>
            <a:tailEnd type="none" len="sm" w="sm"/>
          </a:ln>
        </p:spPr>
      </p:sp>
      <p:sp>
        <p:nvSpPr>
          <p:cNvPr name="TextBox 7" id="7"/>
          <p:cNvSpPr txBox="true"/>
          <p:nvPr/>
        </p:nvSpPr>
        <p:spPr>
          <a:xfrm rot="0">
            <a:off x="1028700" y="7160259"/>
            <a:ext cx="16230600" cy="1583691"/>
          </a:xfrm>
          <a:prstGeom prst="rect">
            <a:avLst/>
          </a:prstGeom>
        </p:spPr>
        <p:txBody>
          <a:bodyPr anchor="t" rtlCol="false" tIns="0" lIns="0" bIns="0" rIns="0">
            <a:spAutoFit/>
          </a:bodyPr>
          <a:lstStyle/>
          <a:p>
            <a:pPr algn="ctr">
              <a:lnSpc>
                <a:spcPts val="4059"/>
              </a:lnSpc>
            </a:pPr>
            <a:r>
              <a:rPr lang="en-US" sz="2899" b="true">
                <a:solidFill>
                  <a:srgbClr val="000000"/>
                </a:solidFill>
                <a:latin typeface="Times New Roman Bold"/>
                <a:ea typeface="Times New Roman Bold"/>
                <a:cs typeface="Times New Roman Bold"/>
                <a:sym typeface="Times New Roman Bold"/>
              </a:rPr>
              <a:t>HEAD detached durumunun önün geçmek için geri döndüğümüz noktadan yeni bir branch açılabilir.</a:t>
            </a:r>
          </a:p>
          <a:p>
            <a:pPr algn="ctr">
              <a:lnSpc>
                <a:spcPts val="4059"/>
              </a:lnSpc>
              <a:spcBef>
                <a:spcPct val="0"/>
              </a:spcBef>
            </a:pPr>
            <a:r>
              <a:rPr lang="en-US" b="true" sz="2899">
                <a:solidFill>
                  <a:srgbClr val="000000"/>
                </a:solidFill>
                <a:latin typeface="Times New Roman Bold"/>
                <a:ea typeface="Times New Roman Bold"/>
                <a:cs typeface="Times New Roman Bold"/>
                <a:sym typeface="Times New Roman Bold"/>
              </a:rPr>
              <a:t>Örnektede gördüğünüz gibi ilk satırdı HEAD’in kopuk olduğunu belirtirken son satırdı feat de olduğunu göstermektedir çünkü geri döndüğümüz noktadan yeni bir branch açtık.</a:t>
            </a:r>
          </a:p>
        </p:txBody>
      </p:sp>
      <p:sp>
        <p:nvSpPr>
          <p:cNvPr name="AutoShape 8" id="8"/>
          <p:cNvSpPr/>
          <p:nvPr/>
        </p:nvSpPr>
        <p:spPr>
          <a:xfrm>
            <a:off x="8193678" y="4437812"/>
            <a:ext cx="950322" cy="0"/>
          </a:xfrm>
          <a:prstGeom prst="line">
            <a:avLst/>
          </a:prstGeom>
          <a:ln cap="flat" w="38100">
            <a:solidFill>
              <a:srgbClr val="FF3131"/>
            </a:solidFill>
            <a:prstDash val="solid"/>
            <a:headEnd type="arrow" len="sm" w="med"/>
            <a:tailEnd type="none" len="sm" w="sm"/>
          </a:ln>
        </p:spPr>
      </p:sp>
    </p:spTree>
  </p:cSld>
  <p:clrMapOvr>
    <a:masterClrMapping/>
  </p:clrMapOvr>
</p:sld>
</file>

<file path=ppt/slides/slide9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grpSp>
        <p:nvGrpSpPr>
          <p:cNvPr name="Group 3" id="3"/>
          <p:cNvGrpSpPr/>
          <p:nvPr/>
        </p:nvGrpSpPr>
        <p:grpSpPr>
          <a:xfrm rot="0">
            <a:off x="1698094" y="4468016"/>
            <a:ext cx="1235692" cy="1350968"/>
            <a:chOff x="0" y="0"/>
            <a:chExt cx="743445" cy="812800"/>
          </a:xfrm>
        </p:grpSpPr>
        <p:sp>
          <p:nvSpPr>
            <p:cNvPr name="Freeform 4" id="4"/>
            <p:cNvSpPr/>
            <p:nvPr/>
          </p:nvSpPr>
          <p:spPr>
            <a:xfrm flipH="false" flipV="false" rot="0">
              <a:off x="0" y="0"/>
              <a:ext cx="743445" cy="812800"/>
            </a:xfrm>
            <a:custGeom>
              <a:avLst/>
              <a:gdLst/>
              <a:ahLst/>
              <a:cxnLst/>
              <a:rect r="r" b="b" t="t" l="l"/>
              <a:pathLst>
                <a:path h="812800" w="743445">
                  <a:moveTo>
                    <a:pt x="371723" y="0"/>
                  </a:moveTo>
                  <a:cubicBezTo>
                    <a:pt x="166426" y="0"/>
                    <a:pt x="0" y="181951"/>
                    <a:pt x="0" y="406400"/>
                  </a:cubicBezTo>
                  <a:cubicBezTo>
                    <a:pt x="0" y="630849"/>
                    <a:pt x="166426" y="812800"/>
                    <a:pt x="371723" y="812800"/>
                  </a:cubicBezTo>
                  <a:cubicBezTo>
                    <a:pt x="577019" y="812800"/>
                    <a:pt x="743445" y="630849"/>
                    <a:pt x="743445" y="406400"/>
                  </a:cubicBezTo>
                  <a:cubicBezTo>
                    <a:pt x="743445" y="181951"/>
                    <a:pt x="577019" y="0"/>
                    <a:pt x="371723" y="0"/>
                  </a:cubicBezTo>
                  <a:close/>
                </a:path>
              </a:pathLst>
            </a:custGeom>
            <a:solidFill>
              <a:srgbClr val="38B6FF"/>
            </a:solidFill>
          </p:spPr>
        </p:sp>
        <p:sp>
          <p:nvSpPr>
            <p:cNvPr name="TextBox 5" id="5"/>
            <p:cNvSpPr txBox="true"/>
            <p:nvPr/>
          </p:nvSpPr>
          <p:spPr>
            <a:xfrm>
              <a:off x="69698" y="0"/>
              <a:ext cx="604049" cy="736600"/>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4429744" y="4468016"/>
            <a:ext cx="1235692" cy="1350968"/>
            <a:chOff x="0" y="0"/>
            <a:chExt cx="743445" cy="812800"/>
          </a:xfrm>
        </p:grpSpPr>
        <p:sp>
          <p:nvSpPr>
            <p:cNvPr name="Freeform 7" id="7"/>
            <p:cNvSpPr/>
            <p:nvPr/>
          </p:nvSpPr>
          <p:spPr>
            <a:xfrm flipH="false" flipV="false" rot="0">
              <a:off x="0" y="0"/>
              <a:ext cx="743445" cy="812800"/>
            </a:xfrm>
            <a:custGeom>
              <a:avLst/>
              <a:gdLst/>
              <a:ahLst/>
              <a:cxnLst/>
              <a:rect r="r" b="b" t="t" l="l"/>
              <a:pathLst>
                <a:path h="812800" w="743445">
                  <a:moveTo>
                    <a:pt x="371723" y="0"/>
                  </a:moveTo>
                  <a:cubicBezTo>
                    <a:pt x="166426" y="0"/>
                    <a:pt x="0" y="181951"/>
                    <a:pt x="0" y="406400"/>
                  </a:cubicBezTo>
                  <a:cubicBezTo>
                    <a:pt x="0" y="630849"/>
                    <a:pt x="166426" y="812800"/>
                    <a:pt x="371723" y="812800"/>
                  </a:cubicBezTo>
                  <a:cubicBezTo>
                    <a:pt x="577019" y="812800"/>
                    <a:pt x="743445" y="630849"/>
                    <a:pt x="743445" y="406400"/>
                  </a:cubicBezTo>
                  <a:cubicBezTo>
                    <a:pt x="743445" y="181951"/>
                    <a:pt x="577019" y="0"/>
                    <a:pt x="371723" y="0"/>
                  </a:cubicBezTo>
                  <a:close/>
                </a:path>
              </a:pathLst>
            </a:custGeom>
            <a:solidFill>
              <a:srgbClr val="38B6FF"/>
            </a:solidFill>
          </p:spPr>
        </p:sp>
        <p:sp>
          <p:nvSpPr>
            <p:cNvPr name="TextBox 8" id="8"/>
            <p:cNvSpPr txBox="true"/>
            <p:nvPr/>
          </p:nvSpPr>
          <p:spPr>
            <a:xfrm>
              <a:off x="69698" y="0"/>
              <a:ext cx="604049" cy="736600"/>
            </a:xfrm>
            <a:prstGeom prst="rect">
              <a:avLst/>
            </a:prstGeom>
          </p:spPr>
          <p:txBody>
            <a:bodyPr anchor="ctr" rtlCol="false" tIns="50800" lIns="50800" bIns="50800" rIns="50800"/>
            <a:lstStyle/>
            <a:p>
              <a:pPr algn="ctr">
                <a:lnSpc>
                  <a:spcPts val="2659"/>
                </a:lnSpc>
                <a:spcBef>
                  <a:spcPct val="0"/>
                </a:spcBef>
              </a:pPr>
            </a:p>
          </p:txBody>
        </p:sp>
      </p:grpSp>
      <p:sp>
        <p:nvSpPr>
          <p:cNvPr name="AutoShape 9" id="9"/>
          <p:cNvSpPr/>
          <p:nvPr/>
        </p:nvSpPr>
        <p:spPr>
          <a:xfrm>
            <a:off x="2933786" y="5143500"/>
            <a:ext cx="1495958" cy="0"/>
          </a:xfrm>
          <a:prstGeom prst="line">
            <a:avLst/>
          </a:prstGeom>
          <a:ln cap="flat" w="38100">
            <a:solidFill>
              <a:srgbClr val="000000"/>
            </a:solidFill>
            <a:prstDash val="sysDash"/>
            <a:headEnd type="none" len="sm" w="sm"/>
            <a:tailEnd type="none" len="sm" w="sm"/>
          </a:ln>
        </p:spPr>
      </p:sp>
      <p:grpSp>
        <p:nvGrpSpPr>
          <p:cNvPr name="Group 10" id="10"/>
          <p:cNvGrpSpPr/>
          <p:nvPr/>
        </p:nvGrpSpPr>
        <p:grpSpPr>
          <a:xfrm rot="0">
            <a:off x="7160862" y="4468016"/>
            <a:ext cx="1235692" cy="1350968"/>
            <a:chOff x="0" y="0"/>
            <a:chExt cx="743445" cy="812800"/>
          </a:xfrm>
        </p:grpSpPr>
        <p:sp>
          <p:nvSpPr>
            <p:cNvPr name="Freeform 11" id="11"/>
            <p:cNvSpPr/>
            <p:nvPr/>
          </p:nvSpPr>
          <p:spPr>
            <a:xfrm flipH="false" flipV="false" rot="0">
              <a:off x="0" y="0"/>
              <a:ext cx="743445" cy="812800"/>
            </a:xfrm>
            <a:custGeom>
              <a:avLst/>
              <a:gdLst/>
              <a:ahLst/>
              <a:cxnLst/>
              <a:rect r="r" b="b" t="t" l="l"/>
              <a:pathLst>
                <a:path h="812800" w="743445">
                  <a:moveTo>
                    <a:pt x="371723" y="0"/>
                  </a:moveTo>
                  <a:cubicBezTo>
                    <a:pt x="166426" y="0"/>
                    <a:pt x="0" y="181951"/>
                    <a:pt x="0" y="406400"/>
                  </a:cubicBezTo>
                  <a:cubicBezTo>
                    <a:pt x="0" y="630849"/>
                    <a:pt x="166426" y="812800"/>
                    <a:pt x="371723" y="812800"/>
                  </a:cubicBezTo>
                  <a:cubicBezTo>
                    <a:pt x="577019" y="812800"/>
                    <a:pt x="743445" y="630849"/>
                    <a:pt x="743445" y="406400"/>
                  </a:cubicBezTo>
                  <a:cubicBezTo>
                    <a:pt x="743445" y="181951"/>
                    <a:pt x="577019" y="0"/>
                    <a:pt x="371723" y="0"/>
                  </a:cubicBezTo>
                  <a:close/>
                </a:path>
              </a:pathLst>
            </a:custGeom>
            <a:solidFill>
              <a:srgbClr val="38B6FF"/>
            </a:solidFill>
          </p:spPr>
        </p:sp>
        <p:sp>
          <p:nvSpPr>
            <p:cNvPr name="TextBox 12" id="12"/>
            <p:cNvSpPr txBox="true"/>
            <p:nvPr/>
          </p:nvSpPr>
          <p:spPr>
            <a:xfrm>
              <a:off x="69698" y="0"/>
              <a:ext cx="604049" cy="736600"/>
            </a:xfrm>
            <a:prstGeom prst="rect">
              <a:avLst/>
            </a:prstGeom>
          </p:spPr>
          <p:txBody>
            <a:bodyPr anchor="ctr" rtlCol="false" tIns="50800" lIns="50800" bIns="50800" rIns="50800"/>
            <a:lstStyle/>
            <a:p>
              <a:pPr algn="ctr">
                <a:lnSpc>
                  <a:spcPts val="2659"/>
                </a:lnSpc>
                <a:spcBef>
                  <a:spcPct val="0"/>
                </a:spcBef>
              </a:pPr>
            </a:p>
          </p:txBody>
        </p:sp>
      </p:grpSp>
      <p:grpSp>
        <p:nvGrpSpPr>
          <p:cNvPr name="Group 13" id="13"/>
          <p:cNvGrpSpPr/>
          <p:nvPr/>
        </p:nvGrpSpPr>
        <p:grpSpPr>
          <a:xfrm rot="0">
            <a:off x="9891979" y="4468016"/>
            <a:ext cx="1235692" cy="1350968"/>
            <a:chOff x="0" y="0"/>
            <a:chExt cx="743445" cy="812800"/>
          </a:xfrm>
        </p:grpSpPr>
        <p:sp>
          <p:nvSpPr>
            <p:cNvPr name="Freeform 14" id="14"/>
            <p:cNvSpPr/>
            <p:nvPr/>
          </p:nvSpPr>
          <p:spPr>
            <a:xfrm flipH="false" flipV="false" rot="0">
              <a:off x="0" y="0"/>
              <a:ext cx="743445" cy="812800"/>
            </a:xfrm>
            <a:custGeom>
              <a:avLst/>
              <a:gdLst/>
              <a:ahLst/>
              <a:cxnLst/>
              <a:rect r="r" b="b" t="t" l="l"/>
              <a:pathLst>
                <a:path h="812800" w="743445">
                  <a:moveTo>
                    <a:pt x="371723" y="0"/>
                  </a:moveTo>
                  <a:cubicBezTo>
                    <a:pt x="166426" y="0"/>
                    <a:pt x="0" y="181951"/>
                    <a:pt x="0" y="406400"/>
                  </a:cubicBezTo>
                  <a:cubicBezTo>
                    <a:pt x="0" y="630849"/>
                    <a:pt x="166426" y="812800"/>
                    <a:pt x="371723" y="812800"/>
                  </a:cubicBezTo>
                  <a:cubicBezTo>
                    <a:pt x="577019" y="812800"/>
                    <a:pt x="743445" y="630849"/>
                    <a:pt x="743445" y="406400"/>
                  </a:cubicBezTo>
                  <a:cubicBezTo>
                    <a:pt x="743445" y="181951"/>
                    <a:pt x="577019" y="0"/>
                    <a:pt x="371723" y="0"/>
                  </a:cubicBezTo>
                  <a:close/>
                </a:path>
              </a:pathLst>
            </a:custGeom>
            <a:solidFill>
              <a:srgbClr val="38B6FF"/>
            </a:solidFill>
          </p:spPr>
        </p:sp>
        <p:sp>
          <p:nvSpPr>
            <p:cNvPr name="TextBox 15" id="15"/>
            <p:cNvSpPr txBox="true"/>
            <p:nvPr/>
          </p:nvSpPr>
          <p:spPr>
            <a:xfrm>
              <a:off x="69698" y="0"/>
              <a:ext cx="604049" cy="736600"/>
            </a:xfrm>
            <a:prstGeom prst="rect">
              <a:avLst/>
            </a:prstGeom>
          </p:spPr>
          <p:txBody>
            <a:bodyPr anchor="ctr" rtlCol="false" tIns="50800" lIns="50800" bIns="50800" rIns="50800"/>
            <a:lstStyle/>
            <a:p>
              <a:pPr algn="ctr">
                <a:lnSpc>
                  <a:spcPts val="2659"/>
                </a:lnSpc>
                <a:spcBef>
                  <a:spcPct val="0"/>
                </a:spcBef>
              </a:pPr>
            </a:p>
          </p:txBody>
        </p:sp>
      </p:grpSp>
      <p:sp>
        <p:nvSpPr>
          <p:cNvPr name="AutoShape 16" id="16"/>
          <p:cNvSpPr/>
          <p:nvPr/>
        </p:nvSpPr>
        <p:spPr>
          <a:xfrm>
            <a:off x="8396554" y="5143500"/>
            <a:ext cx="1495425" cy="0"/>
          </a:xfrm>
          <a:prstGeom prst="line">
            <a:avLst/>
          </a:prstGeom>
          <a:ln cap="flat" w="38100">
            <a:solidFill>
              <a:srgbClr val="000000"/>
            </a:solidFill>
            <a:prstDash val="sysDash"/>
            <a:headEnd type="none" len="sm" w="sm"/>
            <a:tailEnd type="none" len="sm" w="sm"/>
          </a:ln>
        </p:spPr>
      </p:sp>
      <p:sp>
        <p:nvSpPr>
          <p:cNvPr name="AutoShape 17" id="17"/>
          <p:cNvSpPr/>
          <p:nvPr/>
        </p:nvSpPr>
        <p:spPr>
          <a:xfrm>
            <a:off x="5665437" y="5143500"/>
            <a:ext cx="1495425" cy="0"/>
          </a:xfrm>
          <a:prstGeom prst="line">
            <a:avLst/>
          </a:prstGeom>
          <a:ln cap="flat" w="38100">
            <a:solidFill>
              <a:srgbClr val="000000"/>
            </a:solidFill>
            <a:prstDash val="sysDash"/>
            <a:headEnd type="none" len="sm" w="sm"/>
            <a:tailEnd type="none" len="sm" w="sm"/>
          </a:ln>
        </p:spPr>
      </p:sp>
      <p:grpSp>
        <p:nvGrpSpPr>
          <p:cNvPr name="Group 18" id="18"/>
          <p:cNvGrpSpPr/>
          <p:nvPr/>
        </p:nvGrpSpPr>
        <p:grpSpPr>
          <a:xfrm rot="0">
            <a:off x="9387174" y="2381124"/>
            <a:ext cx="2245303" cy="943926"/>
            <a:chOff x="0" y="0"/>
            <a:chExt cx="591355" cy="248606"/>
          </a:xfrm>
        </p:grpSpPr>
        <p:sp>
          <p:nvSpPr>
            <p:cNvPr name="Freeform 19" id="19"/>
            <p:cNvSpPr/>
            <p:nvPr/>
          </p:nvSpPr>
          <p:spPr>
            <a:xfrm flipH="false" flipV="false" rot="0">
              <a:off x="0" y="0"/>
              <a:ext cx="591355" cy="248606"/>
            </a:xfrm>
            <a:custGeom>
              <a:avLst/>
              <a:gdLst/>
              <a:ahLst/>
              <a:cxnLst/>
              <a:rect r="r" b="b" t="t" l="l"/>
              <a:pathLst>
                <a:path h="248606" w="591355">
                  <a:moveTo>
                    <a:pt x="124303" y="0"/>
                  </a:moveTo>
                  <a:lnTo>
                    <a:pt x="467052" y="0"/>
                  </a:lnTo>
                  <a:cubicBezTo>
                    <a:pt x="535703" y="0"/>
                    <a:pt x="591355" y="55652"/>
                    <a:pt x="591355" y="124303"/>
                  </a:cubicBezTo>
                  <a:lnTo>
                    <a:pt x="591355" y="124303"/>
                  </a:lnTo>
                  <a:cubicBezTo>
                    <a:pt x="591355" y="157270"/>
                    <a:pt x="578259" y="188887"/>
                    <a:pt x="554948" y="212199"/>
                  </a:cubicBezTo>
                  <a:cubicBezTo>
                    <a:pt x="531637" y="235510"/>
                    <a:pt x="500020" y="248606"/>
                    <a:pt x="467052" y="248606"/>
                  </a:cubicBezTo>
                  <a:lnTo>
                    <a:pt x="124303" y="248606"/>
                  </a:lnTo>
                  <a:cubicBezTo>
                    <a:pt x="55652" y="248606"/>
                    <a:pt x="0" y="192954"/>
                    <a:pt x="0" y="124303"/>
                  </a:cubicBezTo>
                  <a:lnTo>
                    <a:pt x="0" y="124303"/>
                  </a:lnTo>
                  <a:cubicBezTo>
                    <a:pt x="0" y="55652"/>
                    <a:pt x="55652" y="0"/>
                    <a:pt x="124303" y="0"/>
                  </a:cubicBezTo>
                  <a:close/>
                </a:path>
              </a:pathLst>
            </a:custGeom>
            <a:solidFill>
              <a:srgbClr val="00BF63"/>
            </a:solidFill>
          </p:spPr>
        </p:sp>
        <p:sp>
          <p:nvSpPr>
            <p:cNvPr name="TextBox 20" id="20"/>
            <p:cNvSpPr txBox="true"/>
            <p:nvPr/>
          </p:nvSpPr>
          <p:spPr>
            <a:xfrm>
              <a:off x="0" y="-171450"/>
              <a:ext cx="591355" cy="420056"/>
            </a:xfrm>
            <a:prstGeom prst="rect">
              <a:avLst/>
            </a:prstGeom>
          </p:spPr>
          <p:txBody>
            <a:bodyPr anchor="ctr" rtlCol="false" tIns="50800" lIns="50800" bIns="50800" rIns="50800"/>
            <a:lstStyle/>
            <a:p>
              <a:pPr algn="ctr">
                <a:lnSpc>
                  <a:spcPts val="6299"/>
                </a:lnSpc>
              </a:pPr>
              <a:r>
                <a:rPr lang="en-US" b="true" sz="4499">
                  <a:solidFill>
                    <a:srgbClr val="000000"/>
                  </a:solidFill>
                  <a:latin typeface="Times New Roman Bold"/>
                  <a:ea typeface="Times New Roman Bold"/>
                  <a:cs typeface="Times New Roman Bold"/>
                  <a:sym typeface="Times New Roman Bold"/>
                </a:rPr>
                <a:t>HEAD</a:t>
              </a:r>
            </a:p>
          </p:txBody>
        </p:sp>
      </p:grpSp>
      <p:grpSp>
        <p:nvGrpSpPr>
          <p:cNvPr name="Group 21" id="21"/>
          <p:cNvGrpSpPr/>
          <p:nvPr/>
        </p:nvGrpSpPr>
        <p:grpSpPr>
          <a:xfrm rot="0">
            <a:off x="9387174" y="3420570"/>
            <a:ext cx="2245303" cy="951927"/>
            <a:chOff x="0" y="0"/>
            <a:chExt cx="591355" cy="250713"/>
          </a:xfrm>
        </p:grpSpPr>
        <p:sp>
          <p:nvSpPr>
            <p:cNvPr name="Freeform 22" id="22"/>
            <p:cNvSpPr/>
            <p:nvPr/>
          </p:nvSpPr>
          <p:spPr>
            <a:xfrm flipH="false" flipV="false" rot="0">
              <a:off x="0" y="0"/>
              <a:ext cx="591355" cy="250713"/>
            </a:xfrm>
            <a:custGeom>
              <a:avLst/>
              <a:gdLst/>
              <a:ahLst/>
              <a:cxnLst/>
              <a:rect r="r" b="b" t="t" l="l"/>
              <a:pathLst>
                <a:path h="250713" w="591355">
                  <a:moveTo>
                    <a:pt x="125357" y="0"/>
                  </a:moveTo>
                  <a:lnTo>
                    <a:pt x="465999" y="0"/>
                  </a:lnTo>
                  <a:cubicBezTo>
                    <a:pt x="535231" y="0"/>
                    <a:pt x="591355" y="56124"/>
                    <a:pt x="591355" y="125357"/>
                  </a:cubicBezTo>
                  <a:lnTo>
                    <a:pt x="591355" y="125357"/>
                  </a:lnTo>
                  <a:cubicBezTo>
                    <a:pt x="591355" y="194589"/>
                    <a:pt x="535231" y="250713"/>
                    <a:pt x="465999" y="250713"/>
                  </a:cubicBezTo>
                  <a:lnTo>
                    <a:pt x="125357" y="250713"/>
                  </a:lnTo>
                  <a:cubicBezTo>
                    <a:pt x="56124" y="250713"/>
                    <a:pt x="0" y="194589"/>
                    <a:pt x="0" y="125357"/>
                  </a:cubicBezTo>
                  <a:lnTo>
                    <a:pt x="0" y="125357"/>
                  </a:lnTo>
                  <a:cubicBezTo>
                    <a:pt x="0" y="56124"/>
                    <a:pt x="56124" y="0"/>
                    <a:pt x="125357" y="0"/>
                  </a:cubicBezTo>
                  <a:close/>
                </a:path>
              </a:pathLst>
            </a:custGeom>
            <a:solidFill>
              <a:srgbClr val="FF66C4"/>
            </a:solidFill>
          </p:spPr>
        </p:sp>
        <p:sp>
          <p:nvSpPr>
            <p:cNvPr name="TextBox 23" id="23"/>
            <p:cNvSpPr txBox="true"/>
            <p:nvPr/>
          </p:nvSpPr>
          <p:spPr>
            <a:xfrm>
              <a:off x="0" y="-142875"/>
              <a:ext cx="591355" cy="393588"/>
            </a:xfrm>
            <a:prstGeom prst="rect">
              <a:avLst/>
            </a:prstGeom>
          </p:spPr>
          <p:txBody>
            <a:bodyPr anchor="ctr" rtlCol="false" tIns="50800" lIns="50800" bIns="50800" rIns="50800"/>
            <a:lstStyle/>
            <a:p>
              <a:pPr algn="ctr">
                <a:lnSpc>
                  <a:spcPts val="5179"/>
                </a:lnSpc>
              </a:pPr>
              <a:r>
                <a:rPr lang="en-US" b="true" sz="3699">
                  <a:solidFill>
                    <a:srgbClr val="000000"/>
                  </a:solidFill>
                  <a:latin typeface="Times New Roman Bold"/>
                  <a:ea typeface="Times New Roman Bold"/>
                  <a:cs typeface="Times New Roman Bold"/>
                  <a:sym typeface="Times New Roman Bold"/>
                </a:rPr>
                <a:t>master</a:t>
              </a:r>
            </a:p>
          </p:txBody>
        </p:sp>
      </p:grpSp>
      <p:grpSp>
        <p:nvGrpSpPr>
          <p:cNvPr name="Group 24" id="24"/>
          <p:cNvGrpSpPr/>
          <p:nvPr/>
        </p:nvGrpSpPr>
        <p:grpSpPr>
          <a:xfrm rot="0">
            <a:off x="5630521" y="8484745"/>
            <a:ext cx="7026959" cy="1547109"/>
            <a:chOff x="0" y="0"/>
            <a:chExt cx="1850722" cy="407469"/>
          </a:xfrm>
        </p:grpSpPr>
        <p:sp>
          <p:nvSpPr>
            <p:cNvPr name="Freeform 25" id="25"/>
            <p:cNvSpPr/>
            <p:nvPr/>
          </p:nvSpPr>
          <p:spPr>
            <a:xfrm flipH="false" flipV="false" rot="0">
              <a:off x="0" y="0"/>
              <a:ext cx="1850722" cy="407469"/>
            </a:xfrm>
            <a:custGeom>
              <a:avLst/>
              <a:gdLst/>
              <a:ahLst/>
              <a:cxnLst/>
              <a:rect r="r" b="b" t="t" l="l"/>
              <a:pathLst>
                <a:path h="407469" w="1850722">
                  <a:moveTo>
                    <a:pt x="56189" y="0"/>
                  </a:moveTo>
                  <a:lnTo>
                    <a:pt x="1794533" y="0"/>
                  </a:lnTo>
                  <a:cubicBezTo>
                    <a:pt x="1809435" y="0"/>
                    <a:pt x="1823727" y="5920"/>
                    <a:pt x="1834264" y="16457"/>
                  </a:cubicBezTo>
                  <a:cubicBezTo>
                    <a:pt x="1844802" y="26995"/>
                    <a:pt x="1850722" y="41287"/>
                    <a:pt x="1850722" y="56189"/>
                  </a:cubicBezTo>
                  <a:lnTo>
                    <a:pt x="1850722" y="351280"/>
                  </a:lnTo>
                  <a:cubicBezTo>
                    <a:pt x="1850722" y="382312"/>
                    <a:pt x="1825565" y="407469"/>
                    <a:pt x="1794533" y="407469"/>
                  </a:cubicBezTo>
                  <a:lnTo>
                    <a:pt x="56189" y="407469"/>
                  </a:lnTo>
                  <a:cubicBezTo>
                    <a:pt x="25157" y="407469"/>
                    <a:pt x="0" y="382312"/>
                    <a:pt x="0" y="351280"/>
                  </a:cubicBezTo>
                  <a:lnTo>
                    <a:pt x="0" y="56189"/>
                  </a:lnTo>
                  <a:cubicBezTo>
                    <a:pt x="0" y="25157"/>
                    <a:pt x="25157" y="0"/>
                    <a:pt x="56189" y="0"/>
                  </a:cubicBezTo>
                  <a:close/>
                </a:path>
              </a:pathLst>
            </a:custGeom>
            <a:solidFill>
              <a:srgbClr val="38B6FF"/>
            </a:solidFill>
          </p:spPr>
        </p:sp>
        <p:sp>
          <p:nvSpPr>
            <p:cNvPr name="TextBox 26" id="26"/>
            <p:cNvSpPr txBox="true"/>
            <p:nvPr/>
          </p:nvSpPr>
          <p:spPr>
            <a:xfrm>
              <a:off x="0" y="133350"/>
              <a:ext cx="1850722" cy="274119"/>
            </a:xfrm>
            <a:prstGeom prst="rect">
              <a:avLst/>
            </a:prstGeom>
          </p:spPr>
          <p:txBody>
            <a:bodyPr anchor="ctr" rtlCol="false" tIns="50800" lIns="50800" bIns="50800" rIns="50800"/>
            <a:lstStyle/>
            <a:p>
              <a:pPr algn="ctr">
                <a:lnSpc>
                  <a:spcPts val="3173"/>
                </a:lnSpc>
              </a:pPr>
              <a:r>
                <a:rPr lang="en-US" sz="4599" b="true">
                  <a:solidFill>
                    <a:srgbClr val="000000"/>
                  </a:solidFill>
                  <a:latin typeface="Times New Roman Bold"/>
                  <a:ea typeface="Times New Roman Bold"/>
                  <a:cs typeface="Times New Roman Bold"/>
                  <a:sym typeface="Times New Roman Bold"/>
                </a:rPr>
                <a:t>git reset (commit no) / </a:t>
              </a:r>
            </a:p>
            <a:p>
              <a:pPr algn="ctr">
                <a:lnSpc>
                  <a:spcPts val="5933"/>
                </a:lnSpc>
              </a:pPr>
              <a:r>
                <a:rPr lang="en-US" b="true" sz="4599">
                  <a:solidFill>
                    <a:srgbClr val="000000"/>
                  </a:solidFill>
                  <a:latin typeface="Times New Roman Bold"/>
                  <a:ea typeface="Times New Roman Bold"/>
                  <a:cs typeface="Times New Roman Bold"/>
                  <a:sym typeface="Times New Roman Bold"/>
                </a:rPr>
                <a:t>git reset --hard (commit no)</a:t>
              </a:r>
            </a:p>
          </p:txBody>
        </p:sp>
      </p:grpSp>
    </p:spTree>
  </p:cSld>
  <p:clrMapOvr>
    <a:masterClrMapping/>
  </p:clrMapOvr>
</p:sld>
</file>

<file path=ppt/slides/slide9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1028700" y="1028700"/>
            <a:ext cx="6436707" cy="5805223"/>
          </a:xfrm>
          <a:custGeom>
            <a:avLst/>
            <a:gdLst/>
            <a:ahLst/>
            <a:cxnLst/>
            <a:rect r="r" b="b" t="t" l="l"/>
            <a:pathLst>
              <a:path h="5805223" w="6436707">
                <a:moveTo>
                  <a:pt x="0" y="0"/>
                </a:moveTo>
                <a:lnTo>
                  <a:pt x="6436707" y="0"/>
                </a:lnTo>
                <a:lnTo>
                  <a:pt x="6436707" y="5805223"/>
                </a:lnTo>
                <a:lnTo>
                  <a:pt x="0" y="5805223"/>
                </a:lnTo>
                <a:lnTo>
                  <a:pt x="0" y="0"/>
                </a:lnTo>
                <a:close/>
              </a:path>
            </a:pathLst>
          </a:custGeom>
          <a:blipFill>
            <a:blip r:embed="rId3"/>
            <a:stretch>
              <a:fillRect l="0" t="0" r="0" b="0"/>
            </a:stretch>
          </a:blipFill>
        </p:spPr>
      </p:sp>
      <p:sp>
        <p:nvSpPr>
          <p:cNvPr name="Freeform 4" id="4"/>
          <p:cNvSpPr/>
          <p:nvPr/>
        </p:nvSpPr>
        <p:spPr>
          <a:xfrm flipH="false" flipV="false" rot="0">
            <a:off x="6083028" y="1028700"/>
            <a:ext cx="6436707" cy="5805223"/>
          </a:xfrm>
          <a:custGeom>
            <a:avLst/>
            <a:gdLst/>
            <a:ahLst/>
            <a:cxnLst/>
            <a:rect r="r" b="b" t="t" l="l"/>
            <a:pathLst>
              <a:path h="5805223" w="6436707">
                <a:moveTo>
                  <a:pt x="0" y="0"/>
                </a:moveTo>
                <a:lnTo>
                  <a:pt x="6436707" y="0"/>
                </a:lnTo>
                <a:lnTo>
                  <a:pt x="6436707" y="5805223"/>
                </a:lnTo>
                <a:lnTo>
                  <a:pt x="0" y="5805223"/>
                </a:lnTo>
                <a:lnTo>
                  <a:pt x="0" y="0"/>
                </a:lnTo>
                <a:close/>
              </a:path>
            </a:pathLst>
          </a:custGeom>
          <a:blipFill>
            <a:blip r:embed="rId4"/>
            <a:stretch>
              <a:fillRect l="0" t="0" r="0" b="0"/>
            </a:stretch>
          </a:blipFill>
        </p:spPr>
      </p:sp>
      <p:sp>
        <p:nvSpPr>
          <p:cNvPr name="AutoShape 5" id="5"/>
          <p:cNvSpPr/>
          <p:nvPr/>
        </p:nvSpPr>
        <p:spPr>
          <a:xfrm>
            <a:off x="2365580" y="2233681"/>
            <a:ext cx="950322" cy="0"/>
          </a:xfrm>
          <a:prstGeom prst="line">
            <a:avLst/>
          </a:prstGeom>
          <a:ln cap="flat" w="38100">
            <a:solidFill>
              <a:srgbClr val="FF3131"/>
            </a:solidFill>
            <a:prstDash val="solid"/>
            <a:headEnd type="arrow" len="sm" w="med"/>
            <a:tailEnd type="none" len="sm" w="sm"/>
          </a:ln>
        </p:spPr>
      </p:sp>
      <p:sp>
        <p:nvSpPr>
          <p:cNvPr name="AutoShape 6" id="6"/>
          <p:cNvSpPr/>
          <p:nvPr/>
        </p:nvSpPr>
        <p:spPr>
          <a:xfrm>
            <a:off x="2365580" y="3192278"/>
            <a:ext cx="950322" cy="0"/>
          </a:xfrm>
          <a:prstGeom prst="line">
            <a:avLst/>
          </a:prstGeom>
          <a:ln cap="flat" w="38100">
            <a:solidFill>
              <a:srgbClr val="FF3131"/>
            </a:solidFill>
            <a:prstDash val="solid"/>
            <a:headEnd type="arrow" len="sm" w="med"/>
            <a:tailEnd type="none" len="sm" w="sm"/>
          </a:ln>
        </p:spPr>
      </p:sp>
      <p:sp>
        <p:nvSpPr>
          <p:cNvPr name="AutoShape 7" id="7"/>
          <p:cNvSpPr/>
          <p:nvPr/>
        </p:nvSpPr>
        <p:spPr>
          <a:xfrm>
            <a:off x="2365580" y="4154303"/>
            <a:ext cx="950322" cy="0"/>
          </a:xfrm>
          <a:prstGeom prst="line">
            <a:avLst/>
          </a:prstGeom>
          <a:ln cap="flat" w="38100">
            <a:solidFill>
              <a:srgbClr val="FF3131"/>
            </a:solidFill>
            <a:prstDash val="solid"/>
            <a:headEnd type="arrow" len="sm" w="med"/>
            <a:tailEnd type="none" len="sm" w="sm"/>
          </a:ln>
        </p:spPr>
      </p:sp>
      <p:sp>
        <p:nvSpPr>
          <p:cNvPr name="AutoShape 8" id="8"/>
          <p:cNvSpPr/>
          <p:nvPr/>
        </p:nvSpPr>
        <p:spPr>
          <a:xfrm>
            <a:off x="10415671" y="1945980"/>
            <a:ext cx="950322" cy="0"/>
          </a:xfrm>
          <a:prstGeom prst="line">
            <a:avLst/>
          </a:prstGeom>
          <a:ln cap="flat" w="38100">
            <a:solidFill>
              <a:srgbClr val="FF3131"/>
            </a:solidFill>
            <a:prstDash val="solid"/>
            <a:headEnd type="arrow" len="sm" w="med"/>
            <a:tailEnd type="none" len="sm" w="sm"/>
          </a:ln>
        </p:spPr>
      </p:sp>
      <p:sp>
        <p:nvSpPr>
          <p:cNvPr name="AutoShape 9" id="9"/>
          <p:cNvSpPr/>
          <p:nvPr/>
        </p:nvSpPr>
        <p:spPr>
          <a:xfrm>
            <a:off x="7465407" y="3414662"/>
            <a:ext cx="950322" cy="0"/>
          </a:xfrm>
          <a:prstGeom prst="line">
            <a:avLst/>
          </a:prstGeom>
          <a:ln cap="flat" w="38100">
            <a:solidFill>
              <a:srgbClr val="FF3131"/>
            </a:solidFill>
            <a:prstDash val="solid"/>
            <a:headEnd type="arrow" len="sm" w="med"/>
            <a:tailEnd type="none" len="sm" w="sm"/>
          </a:ln>
        </p:spPr>
      </p:sp>
      <p:sp>
        <p:nvSpPr>
          <p:cNvPr name="Freeform 10" id="10"/>
          <p:cNvSpPr/>
          <p:nvPr/>
        </p:nvSpPr>
        <p:spPr>
          <a:xfrm flipH="false" flipV="false" rot="0">
            <a:off x="12099160" y="1028700"/>
            <a:ext cx="5160140" cy="5818694"/>
          </a:xfrm>
          <a:custGeom>
            <a:avLst/>
            <a:gdLst/>
            <a:ahLst/>
            <a:cxnLst/>
            <a:rect r="r" b="b" t="t" l="l"/>
            <a:pathLst>
              <a:path h="5818694" w="5160140">
                <a:moveTo>
                  <a:pt x="0" y="0"/>
                </a:moveTo>
                <a:lnTo>
                  <a:pt x="5160140" y="0"/>
                </a:lnTo>
                <a:lnTo>
                  <a:pt x="5160140" y="5818694"/>
                </a:lnTo>
                <a:lnTo>
                  <a:pt x="0" y="5818694"/>
                </a:lnTo>
                <a:lnTo>
                  <a:pt x="0" y="0"/>
                </a:lnTo>
                <a:close/>
              </a:path>
            </a:pathLst>
          </a:custGeom>
          <a:blipFill>
            <a:blip r:embed="rId5"/>
            <a:stretch>
              <a:fillRect l="0" t="0" r="-24676" b="0"/>
            </a:stretch>
          </a:blipFill>
        </p:spPr>
      </p:sp>
      <p:sp>
        <p:nvSpPr>
          <p:cNvPr name="TextBox 11" id="11"/>
          <p:cNvSpPr txBox="true"/>
          <p:nvPr/>
        </p:nvSpPr>
        <p:spPr>
          <a:xfrm rot="0">
            <a:off x="1028700" y="7643804"/>
            <a:ext cx="16230600" cy="1069341"/>
          </a:xfrm>
          <a:prstGeom prst="rect">
            <a:avLst/>
          </a:prstGeom>
        </p:spPr>
        <p:txBody>
          <a:bodyPr anchor="t" rtlCol="false" tIns="0" lIns="0" bIns="0" rIns="0">
            <a:spAutoFit/>
          </a:bodyPr>
          <a:lstStyle/>
          <a:p>
            <a:pPr algn="ctr">
              <a:lnSpc>
                <a:spcPts val="4059"/>
              </a:lnSpc>
              <a:spcBef>
                <a:spcPct val="0"/>
              </a:spcBef>
            </a:pPr>
            <a:r>
              <a:rPr lang="en-US" b="true" sz="2899">
                <a:solidFill>
                  <a:srgbClr val="000000"/>
                </a:solidFill>
                <a:latin typeface="Times New Roman Bold"/>
                <a:ea typeface="Times New Roman Bold"/>
                <a:cs typeface="Times New Roman Bold"/>
                <a:sym typeface="Times New Roman Bold"/>
              </a:rPr>
              <a:t>git reset &lt;commit no&gt;: belirttiğimiz commit’e gider ve kendisinden sonraki commitleri ise siler ancak silinen commitlerdeki değişiklikleri korur</a:t>
            </a:r>
          </a:p>
        </p:txBody>
      </p:sp>
      <p:sp>
        <p:nvSpPr>
          <p:cNvPr name="TextBox 12" id="12"/>
          <p:cNvSpPr txBox="true"/>
          <p:nvPr/>
        </p:nvSpPr>
        <p:spPr>
          <a:xfrm rot="0">
            <a:off x="2898588" y="6771194"/>
            <a:ext cx="834628" cy="361315"/>
          </a:xfrm>
          <a:prstGeom prst="rect">
            <a:avLst/>
          </a:prstGeom>
        </p:spPr>
        <p:txBody>
          <a:bodyPr anchor="t" rtlCol="false" tIns="0" lIns="0" bIns="0" rIns="0">
            <a:spAutoFit/>
          </a:bodyPr>
          <a:lstStyle/>
          <a:p>
            <a:pPr algn="ctr">
              <a:lnSpc>
                <a:spcPts val="2659"/>
              </a:lnSpc>
              <a:spcBef>
                <a:spcPct val="0"/>
              </a:spcBef>
            </a:pPr>
            <a:r>
              <a:rPr lang="en-US" sz="1899">
                <a:solidFill>
                  <a:srgbClr val="000000"/>
                </a:solidFill>
                <a:latin typeface="Times New Roman"/>
                <a:ea typeface="Times New Roman"/>
                <a:cs typeface="Times New Roman"/>
                <a:sym typeface="Times New Roman"/>
              </a:rPr>
              <a:t>Resim.1</a:t>
            </a:r>
          </a:p>
        </p:txBody>
      </p:sp>
      <p:sp>
        <p:nvSpPr>
          <p:cNvPr name="TextBox 13" id="13"/>
          <p:cNvSpPr txBox="true"/>
          <p:nvPr/>
        </p:nvSpPr>
        <p:spPr>
          <a:xfrm rot="0">
            <a:off x="8726686" y="6771194"/>
            <a:ext cx="834628" cy="361315"/>
          </a:xfrm>
          <a:prstGeom prst="rect">
            <a:avLst/>
          </a:prstGeom>
        </p:spPr>
        <p:txBody>
          <a:bodyPr anchor="t" rtlCol="false" tIns="0" lIns="0" bIns="0" rIns="0">
            <a:spAutoFit/>
          </a:bodyPr>
          <a:lstStyle/>
          <a:p>
            <a:pPr algn="ctr">
              <a:lnSpc>
                <a:spcPts val="2659"/>
              </a:lnSpc>
              <a:spcBef>
                <a:spcPct val="0"/>
              </a:spcBef>
            </a:pPr>
            <a:r>
              <a:rPr lang="en-US" sz="1899">
                <a:solidFill>
                  <a:srgbClr val="000000"/>
                </a:solidFill>
                <a:latin typeface="Times New Roman"/>
                <a:ea typeface="Times New Roman"/>
                <a:cs typeface="Times New Roman"/>
                <a:sym typeface="Times New Roman"/>
              </a:rPr>
              <a:t>Resim.2</a:t>
            </a:r>
          </a:p>
        </p:txBody>
      </p:sp>
      <p:sp>
        <p:nvSpPr>
          <p:cNvPr name="TextBox 14" id="14"/>
          <p:cNvSpPr txBox="true"/>
          <p:nvPr/>
        </p:nvSpPr>
        <p:spPr>
          <a:xfrm rot="0">
            <a:off x="14261916" y="6771194"/>
            <a:ext cx="834628" cy="361315"/>
          </a:xfrm>
          <a:prstGeom prst="rect">
            <a:avLst/>
          </a:prstGeom>
        </p:spPr>
        <p:txBody>
          <a:bodyPr anchor="t" rtlCol="false" tIns="0" lIns="0" bIns="0" rIns="0">
            <a:spAutoFit/>
          </a:bodyPr>
          <a:lstStyle/>
          <a:p>
            <a:pPr algn="ctr">
              <a:lnSpc>
                <a:spcPts val="2659"/>
              </a:lnSpc>
              <a:spcBef>
                <a:spcPct val="0"/>
              </a:spcBef>
            </a:pPr>
            <a:r>
              <a:rPr lang="en-US" sz="1899">
                <a:solidFill>
                  <a:srgbClr val="000000"/>
                </a:solidFill>
                <a:latin typeface="Times New Roman"/>
                <a:ea typeface="Times New Roman"/>
                <a:cs typeface="Times New Roman"/>
                <a:sym typeface="Times New Roman"/>
              </a:rPr>
              <a:t>Resim.3</a:t>
            </a:r>
          </a:p>
        </p:txBody>
      </p:sp>
      <p:sp>
        <p:nvSpPr>
          <p:cNvPr name="AutoShape 15" id="15"/>
          <p:cNvSpPr/>
          <p:nvPr/>
        </p:nvSpPr>
        <p:spPr>
          <a:xfrm>
            <a:off x="15539889" y="3317410"/>
            <a:ext cx="950322" cy="0"/>
          </a:xfrm>
          <a:prstGeom prst="line">
            <a:avLst/>
          </a:prstGeom>
          <a:ln cap="flat" w="38100">
            <a:solidFill>
              <a:srgbClr val="FF3131"/>
            </a:solidFill>
            <a:prstDash val="solid"/>
            <a:headEnd type="arrow" len="sm" w="med"/>
            <a:tailEnd type="none" len="sm" w="sm"/>
          </a:ln>
        </p:spPr>
      </p:sp>
      <p:sp>
        <p:nvSpPr>
          <p:cNvPr name="AutoShape 16" id="16"/>
          <p:cNvSpPr/>
          <p:nvPr/>
        </p:nvSpPr>
        <p:spPr>
          <a:xfrm>
            <a:off x="15539889" y="3794648"/>
            <a:ext cx="950322" cy="0"/>
          </a:xfrm>
          <a:prstGeom prst="line">
            <a:avLst/>
          </a:prstGeom>
          <a:ln cap="flat" w="38100">
            <a:solidFill>
              <a:srgbClr val="FF3131"/>
            </a:solidFill>
            <a:prstDash val="solid"/>
            <a:headEnd type="arrow" len="sm" w="med"/>
            <a:tailEnd type="none" len="sm" w="sm"/>
          </a:ln>
        </p:spPr>
      </p:sp>
    </p:spTree>
  </p:cSld>
  <p:clrMapOvr>
    <a:masterClrMapping/>
  </p:clrMapOvr>
</p:sld>
</file>

<file path=ppt/slides/slide9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1028700" y="1028700"/>
            <a:ext cx="6436707" cy="5805223"/>
          </a:xfrm>
          <a:custGeom>
            <a:avLst/>
            <a:gdLst/>
            <a:ahLst/>
            <a:cxnLst/>
            <a:rect r="r" b="b" t="t" l="l"/>
            <a:pathLst>
              <a:path h="5805223" w="6436707">
                <a:moveTo>
                  <a:pt x="0" y="0"/>
                </a:moveTo>
                <a:lnTo>
                  <a:pt x="6436707" y="0"/>
                </a:lnTo>
                <a:lnTo>
                  <a:pt x="6436707" y="5805223"/>
                </a:lnTo>
                <a:lnTo>
                  <a:pt x="0" y="5805223"/>
                </a:lnTo>
                <a:lnTo>
                  <a:pt x="0" y="0"/>
                </a:lnTo>
                <a:close/>
              </a:path>
            </a:pathLst>
          </a:custGeom>
          <a:blipFill>
            <a:blip r:embed="rId3"/>
            <a:stretch>
              <a:fillRect l="0" t="0" r="0" b="0"/>
            </a:stretch>
          </a:blipFill>
        </p:spPr>
      </p:sp>
      <p:sp>
        <p:nvSpPr>
          <p:cNvPr name="Freeform 4" id="4"/>
          <p:cNvSpPr/>
          <p:nvPr/>
        </p:nvSpPr>
        <p:spPr>
          <a:xfrm flipH="false" flipV="false" rot="0">
            <a:off x="6044748" y="1028700"/>
            <a:ext cx="6436707" cy="5805223"/>
          </a:xfrm>
          <a:custGeom>
            <a:avLst/>
            <a:gdLst/>
            <a:ahLst/>
            <a:cxnLst/>
            <a:rect r="r" b="b" t="t" l="l"/>
            <a:pathLst>
              <a:path h="5805223" w="6436707">
                <a:moveTo>
                  <a:pt x="0" y="0"/>
                </a:moveTo>
                <a:lnTo>
                  <a:pt x="6436708" y="0"/>
                </a:lnTo>
                <a:lnTo>
                  <a:pt x="6436708" y="5805223"/>
                </a:lnTo>
                <a:lnTo>
                  <a:pt x="0" y="5805223"/>
                </a:lnTo>
                <a:lnTo>
                  <a:pt x="0" y="0"/>
                </a:lnTo>
                <a:close/>
              </a:path>
            </a:pathLst>
          </a:custGeom>
          <a:blipFill>
            <a:blip r:embed="rId4"/>
            <a:stretch>
              <a:fillRect l="0" t="0" r="0" b="0"/>
            </a:stretch>
          </a:blipFill>
        </p:spPr>
      </p:sp>
      <p:sp>
        <p:nvSpPr>
          <p:cNvPr name="AutoShape 5" id="5"/>
          <p:cNvSpPr/>
          <p:nvPr/>
        </p:nvSpPr>
        <p:spPr>
          <a:xfrm>
            <a:off x="2365580" y="2233681"/>
            <a:ext cx="950322" cy="0"/>
          </a:xfrm>
          <a:prstGeom prst="line">
            <a:avLst/>
          </a:prstGeom>
          <a:ln cap="flat" w="38100">
            <a:solidFill>
              <a:srgbClr val="FF3131"/>
            </a:solidFill>
            <a:prstDash val="solid"/>
            <a:headEnd type="arrow" len="sm" w="med"/>
            <a:tailEnd type="none" len="sm" w="sm"/>
          </a:ln>
        </p:spPr>
      </p:sp>
      <p:sp>
        <p:nvSpPr>
          <p:cNvPr name="AutoShape 6" id="6"/>
          <p:cNvSpPr/>
          <p:nvPr/>
        </p:nvSpPr>
        <p:spPr>
          <a:xfrm>
            <a:off x="2365580" y="3192278"/>
            <a:ext cx="950322" cy="0"/>
          </a:xfrm>
          <a:prstGeom prst="line">
            <a:avLst/>
          </a:prstGeom>
          <a:ln cap="flat" w="38100">
            <a:solidFill>
              <a:srgbClr val="FF3131"/>
            </a:solidFill>
            <a:prstDash val="solid"/>
            <a:headEnd type="arrow" len="sm" w="med"/>
            <a:tailEnd type="none" len="sm" w="sm"/>
          </a:ln>
        </p:spPr>
      </p:sp>
      <p:sp>
        <p:nvSpPr>
          <p:cNvPr name="AutoShape 7" id="7"/>
          <p:cNvSpPr/>
          <p:nvPr/>
        </p:nvSpPr>
        <p:spPr>
          <a:xfrm>
            <a:off x="2365580" y="4154303"/>
            <a:ext cx="950322" cy="0"/>
          </a:xfrm>
          <a:prstGeom prst="line">
            <a:avLst/>
          </a:prstGeom>
          <a:ln cap="flat" w="38100">
            <a:solidFill>
              <a:srgbClr val="FF3131"/>
            </a:solidFill>
            <a:prstDash val="solid"/>
            <a:headEnd type="arrow" len="sm" w="med"/>
            <a:tailEnd type="none" len="sm" w="sm"/>
          </a:ln>
        </p:spPr>
      </p:sp>
      <p:sp>
        <p:nvSpPr>
          <p:cNvPr name="AutoShape 8" id="8"/>
          <p:cNvSpPr/>
          <p:nvPr/>
        </p:nvSpPr>
        <p:spPr>
          <a:xfrm>
            <a:off x="10162749" y="1925747"/>
            <a:ext cx="950322" cy="0"/>
          </a:xfrm>
          <a:prstGeom prst="line">
            <a:avLst/>
          </a:prstGeom>
          <a:ln cap="flat" w="38100">
            <a:solidFill>
              <a:srgbClr val="FF3131"/>
            </a:solidFill>
            <a:prstDash val="solid"/>
            <a:headEnd type="arrow" len="sm" w="med"/>
            <a:tailEnd type="none" len="sm" w="sm"/>
          </a:ln>
        </p:spPr>
      </p:sp>
      <p:sp>
        <p:nvSpPr>
          <p:cNvPr name="AutoShape 9" id="9"/>
          <p:cNvSpPr/>
          <p:nvPr/>
        </p:nvSpPr>
        <p:spPr>
          <a:xfrm>
            <a:off x="7465407" y="3173228"/>
            <a:ext cx="950322" cy="0"/>
          </a:xfrm>
          <a:prstGeom prst="line">
            <a:avLst/>
          </a:prstGeom>
          <a:ln cap="flat" w="38100">
            <a:solidFill>
              <a:srgbClr val="FF3131"/>
            </a:solidFill>
            <a:prstDash val="solid"/>
            <a:headEnd type="arrow" len="sm" w="med"/>
            <a:tailEnd type="none" len="sm" w="sm"/>
          </a:ln>
        </p:spPr>
      </p:sp>
      <p:sp>
        <p:nvSpPr>
          <p:cNvPr name="Freeform 10" id="10"/>
          <p:cNvSpPr/>
          <p:nvPr/>
        </p:nvSpPr>
        <p:spPr>
          <a:xfrm flipH="false" flipV="false" rot="0">
            <a:off x="12481456" y="1028700"/>
            <a:ext cx="4777844" cy="5818694"/>
          </a:xfrm>
          <a:custGeom>
            <a:avLst/>
            <a:gdLst/>
            <a:ahLst/>
            <a:cxnLst/>
            <a:rect r="r" b="b" t="t" l="l"/>
            <a:pathLst>
              <a:path h="5818694" w="4777844">
                <a:moveTo>
                  <a:pt x="0" y="0"/>
                </a:moveTo>
                <a:lnTo>
                  <a:pt x="4777844" y="0"/>
                </a:lnTo>
                <a:lnTo>
                  <a:pt x="4777844" y="5818694"/>
                </a:lnTo>
                <a:lnTo>
                  <a:pt x="0" y="5818694"/>
                </a:lnTo>
                <a:lnTo>
                  <a:pt x="0" y="0"/>
                </a:lnTo>
                <a:close/>
              </a:path>
            </a:pathLst>
          </a:custGeom>
          <a:blipFill>
            <a:blip r:embed="rId5"/>
            <a:stretch>
              <a:fillRect l="0" t="0" r="-34652" b="0"/>
            </a:stretch>
          </a:blipFill>
        </p:spPr>
      </p:sp>
      <p:sp>
        <p:nvSpPr>
          <p:cNvPr name="AutoShape 11" id="11"/>
          <p:cNvSpPr/>
          <p:nvPr/>
        </p:nvSpPr>
        <p:spPr>
          <a:xfrm>
            <a:off x="16015050" y="2824136"/>
            <a:ext cx="950322" cy="0"/>
          </a:xfrm>
          <a:prstGeom prst="line">
            <a:avLst/>
          </a:prstGeom>
          <a:ln cap="flat" w="38100">
            <a:solidFill>
              <a:srgbClr val="FF3131"/>
            </a:solidFill>
            <a:prstDash val="solid"/>
            <a:headEnd type="arrow" len="sm" w="med"/>
            <a:tailEnd type="none" len="sm" w="sm"/>
          </a:ln>
        </p:spPr>
      </p:sp>
      <p:sp>
        <p:nvSpPr>
          <p:cNvPr name="TextBox 12" id="12"/>
          <p:cNvSpPr txBox="true"/>
          <p:nvPr/>
        </p:nvSpPr>
        <p:spPr>
          <a:xfrm rot="0">
            <a:off x="1028700" y="7643804"/>
            <a:ext cx="16230600" cy="1069341"/>
          </a:xfrm>
          <a:prstGeom prst="rect">
            <a:avLst/>
          </a:prstGeom>
        </p:spPr>
        <p:txBody>
          <a:bodyPr anchor="t" rtlCol="false" tIns="0" lIns="0" bIns="0" rIns="0">
            <a:spAutoFit/>
          </a:bodyPr>
          <a:lstStyle/>
          <a:p>
            <a:pPr algn="ctr">
              <a:lnSpc>
                <a:spcPts val="4059"/>
              </a:lnSpc>
              <a:spcBef>
                <a:spcPct val="0"/>
              </a:spcBef>
            </a:pPr>
            <a:r>
              <a:rPr lang="en-US" b="true" sz="2899">
                <a:solidFill>
                  <a:srgbClr val="000000"/>
                </a:solidFill>
                <a:latin typeface="Times New Roman Bold"/>
                <a:ea typeface="Times New Roman Bold"/>
                <a:cs typeface="Times New Roman Bold"/>
                <a:sym typeface="Times New Roman Bold"/>
              </a:rPr>
              <a:t>git reset --hard &lt;commit no&gt;: belirttiğimiz commit’e gider ve kendisinden sonraki commitleri ve commitlerin içieriğini siler.</a:t>
            </a:r>
          </a:p>
        </p:txBody>
      </p:sp>
      <p:sp>
        <p:nvSpPr>
          <p:cNvPr name="TextBox 13" id="13"/>
          <p:cNvSpPr txBox="true"/>
          <p:nvPr/>
        </p:nvSpPr>
        <p:spPr>
          <a:xfrm rot="0">
            <a:off x="2898588" y="6771194"/>
            <a:ext cx="834628" cy="361315"/>
          </a:xfrm>
          <a:prstGeom prst="rect">
            <a:avLst/>
          </a:prstGeom>
        </p:spPr>
        <p:txBody>
          <a:bodyPr anchor="t" rtlCol="false" tIns="0" lIns="0" bIns="0" rIns="0">
            <a:spAutoFit/>
          </a:bodyPr>
          <a:lstStyle/>
          <a:p>
            <a:pPr algn="ctr">
              <a:lnSpc>
                <a:spcPts val="2659"/>
              </a:lnSpc>
              <a:spcBef>
                <a:spcPct val="0"/>
              </a:spcBef>
            </a:pPr>
            <a:r>
              <a:rPr lang="en-US" sz="1899">
                <a:solidFill>
                  <a:srgbClr val="000000"/>
                </a:solidFill>
                <a:latin typeface="Times New Roman"/>
                <a:ea typeface="Times New Roman"/>
                <a:cs typeface="Times New Roman"/>
                <a:sym typeface="Times New Roman"/>
              </a:rPr>
              <a:t>Resim.1</a:t>
            </a:r>
          </a:p>
        </p:txBody>
      </p:sp>
      <p:sp>
        <p:nvSpPr>
          <p:cNvPr name="TextBox 14" id="14"/>
          <p:cNvSpPr txBox="true"/>
          <p:nvPr/>
        </p:nvSpPr>
        <p:spPr>
          <a:xfrm rot="0">
            <a:off x="8726686" y="6771194"/>
            <a:ext cx="834628" cy="361315"/>
          </a:xfrm>
          <a:prstGeom prst="rect">
            <a:avLst/>
          </a:prstGeom>
        </p:spPr>
        <p:txBody>
          <a:bodyPr anchor="t" rtlCol="false" tIns="0" lIns="0" bIns="0" rIns="0">
            <a:spAutoFit/>
          </a:bodyPr>
          <a:lstStyle/>
          <a:p>
            <a:pPr algn="ctr">
              <a:lnSpc>
                <a:spcPts val="2659"/>
              </a:lnSpc>
              <a:spcBef>
                <a:spcPct val="0"/>
              </a:spcBef>
            </a:pPr>
            <a:r>
              <a:rPr lang="en-US" sz="1899">
                <a:solidFill>
                  <a:srgbClr val="000000"/>
                </a:solidFill>
                <a:latin typeface="Times New Roman"/>
                <a:ea typeface="Times New Roman"/>
                <a:cs typeface="Times New Roman"/>
                <a:sym typeface="Times New Roman"/>
              </a:rPr>
              <a:t>Resim.2</a:t>
            </a:r>
          </a:p>
        </p:txBody>
      </p:sp>
      <p:sp>
        <p:nvSpPr>
          <p:cNvPr name="TextBox 15" id="15"/>
          <p:cNvSpPr txBox="true"/>
          <p:nvPr/>
        </p:nvSpPr>
        <p:spPr>
          <a:xfrm rot="0">
            <a:off x="14261916" y="6771194"/>
            <a:ext cx="834628" cy="361315"/>
          </a:xfrm>
          <a:prstGeom prst="rect">
            <a:avLst/>
          </a:prstGeom>
        </p:spPr>
        <p:txBody>
          <a:bodyPr anchor="t" rtlCol="false" tIns="0" lIns="0" bIns="0" rIns="0">
            <a:spAutoFit/>
          </a:bodyPr>
          <a:lstStyle/>
          <a:p>
            <a:pPr algn="ctr">
              <a:lnSpc>
                <a:spcPts val="2659"/>
              </a:lnSpc>
              <a:spcBef>
                <a:spcPct val="0"/>
              </a:spcBef>
            </a:pPr>
            <a:r>
              <a:rPr lang="en-US" sz="1899">
                <a:solidFill>
                  <a:srgbClr val="000000"/>
                </a:solidFill>
                <a:latin typeface="Times New Roman"/>
                <a:ea typeface="Times New Roman"/>
                <a:cs typeface="Times New Roman"/>
                <a:sym typeface="Times New Roman"/>
              </a:rPr>
              <a:t>Resim.3</a:t>
            </a:r>
          </a:p>
        </p:txBody>
      </p:sp>
    </p:spTree>
  </p:cSld>
  <p:clrMapOvr>
    <a:masterClrMapping/>
  </p:clrMapOvr>
</p:sld>
</file>

<file path=ppt/slides/slide9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grpSp>
        <p:nvGrpSpPr>
          <p:cNvPr name="Group 3" id="3"/>
          <p:cNvGrpSpPr/>
          <p:nvPr/>
        </p:nvGrpSpPr>
        <p:grpSpPr>
          <a:xfrm rot="0">
            <a:off x="6364776" y="8456805"/>
            <a:ext cx="5558448" cy="1378049"/>
            <a:chOff x="0" y="0"/>
            <a:chExt cx="1463953" cy="362943"/>
          </a:xfrm>
        </p:grpSpPr>
        <p:sp>
          <p:nvSpPr>
            <p:cNvPr name="Freeform 4" id="4"/>
            <p:cNvSpPr/>
            <p:nvPr/>
          </p:nvSpPr>
          <p:spPr>
            <a:xfrm flipH="false" flipV="false" rot="0">
              <a:off x="0" y="0"/>
              <a:ext cx="1463953" cy="362943"/>
            </a:xfrm>
            <a:custGeom>
              <a:avLst/>
              <a:gdLst/>
              <a:ahLst/>
              <a:cxnLst/>
              <a:rect r="r" b="b" t="t" l="l"/>
              <a:pathLst>
                <a:path h="362943" w="1463953">
                  <a:moveTo>
                    <a:pt x="71034" y="0"/>
                  </a:moveTo>
                  <a:lnTo>
                    <a:pt x="1392920" y="0"/>
                  </a:lnTo>
                  <a:cubicBezTo>
                    <a:pt x="1432150" y="0"/>
                    <a:pt x="1463953" y="31803"/>
                    <a:pt x="1463953" y="71034"/>
                  </a:cubicBezTo>
                  <a:lnTo>
                    <a:pt x="1463953" y="291909"/>
                  </a:lnTo>
                  <a:cubicBezTo>
                    <a:pt x="1463953" y="331140"/>
                    <a:pt x="1432150" y="362943"/>
                    <a:pt x="1392920" y="362943"/>
                  </a:cubicBezTo>
                  <a:lnTo>
                    <a:pt x="71034" y="362943"/>
                  </a:lnTo>
                  <a:cubicBezTo>
                    <a:pt x="31803" y="362943"/>
                    <a:pt x="0" y="331140"/>
                    <a:pt x="0" y="291909"/>
                  </a:cubicBezTo>
                  <a:lnTo>
                    <a:pt x="0" y="71034"/>
                  </a:lnTo>
                  <a:cubicBezTo>
                    <a:pt x="0" y="31803"/>
                    <a:pt x="31803" y="0"/>
                    <a:pt x="71034" y="0"/>
                  </a:cubicBezTo>
                  <a:close/>
                </a:path>
              </a:pathLst>
            </a:custGeom>
            <a:solidFill>
              <a:srgbClr val="38B6FF"/>
            </a:solidFill>
          </p:spPr>
        </p:sp>
        <p:sp>
          <p:nvSpPr>
            <p:cNvPr name="TextBox 5" id="5"/>
            <p:cNvSpPr txBox="true"/>
            <p:nvPr/>
          </p:nvSpPr>
          <p:spPr>
            <a:xfrm>
              <a:off x="0" y="133350"/>
              <a:ext cx="1463953" cy="229593"/>
            </a:xfrm>
            <a:prstGeom prst="rect">
              <a:avLst/>
            </a:prstGeom>
          </p:spPr>
          <p:txBody>
            <a:bodyPr anchor="ctr" rtlCol="false" tIns="50800" lIns="50800" bIns="50800" rIns="50800"/>
            <a:lstStyle/>
            <a:p>
              <a:pPr algn="ctr">
                <a:lnSpc>
                  <a:spcPts val="3173"/>
                </a:lnSpc>
              </a:pPr>
              <a:r>
                <a:rPr lang="en-US" b="true" sz="4599">
                  <a:solidFill>
                    <a:srgbClr val="000000"/>
                  </a:solidFill>
                  <a:latin typeface="Times New Roman Bold"/>
                  <a:ea typeface="Times New Roman Bold"/>
                  <a:cs typeface="Times New Roman Bold"/>
                  <a:sym typeface="Times New Roman Bold"/>
                </a:rPr>
                <a:t>git revert (commit no)</a:t>
              </a:r>
            </a:p>
          </p:txBody>
        </p:sp>
      </p:grpSp>
      <p:grpSp>
        <p:nvGrpSpPr>
          <p:cNvPr name="Group 6" id="6"/>
          <p:cNvGrpSpPr/>
          <p:nvPr/>
        </p:nvGrpSpPr>
        <p:grpSpPr>
          <a:xfrm rot="0">
            <a:off x="16042697" y="2419874"/>
            <a:ext cx="2245303" cy="943926"/>
            <a:chOff x="0" y="0"/>
            <a:chExt cx="591355" cy="248606"/>
          </a:xfrm>
        </p:grpSpPr>
        <p:sp>
          <p:nvSpPr>
            <p:cNvPr name="Freeform 7" id="7"/>
            <p:cNvSpPr/>
            <p:nvPr/>
          </p:nvSpPr>
          <p:spPr>
            <a:xfrm flipH="false" flipV="false" rot="0">
              <a:off x="0" y="0"/>
              <a:ext cx="591355" cy="248606"/>
            </a:xfrm>
            <a:custGeom>
              <a:avLst/>
              <a:gdLst/>
              <a:ahLst/>
              <a:cxnLst/>
              <a:rect r="r" b="b" t="t" l="l"/>
              <a:pathLst>
                <a:path h="248606" w="591355">
                  <a:moveTo>
                    <a:pt x="124303" y="0"/>
                  </a:moveTo>
                  <a:lnTo>
                    <a:pt x="467052" y="0"/>
                  </a:lnTo>
                  <a:cubicBezTo>
                    <a:pt x="535703" y="0"/>
                    <a:pt x="591355" y="55652"/>
                    <a:pt x="591355" y="124303"/>
                  </a:cubicBezTo>
                  <a:lnTo>
                    <a:pt x="591355" y="124303"/>
                  </a:lnTo>
                  <a:cubicBezTo>
                    <a:pt x="591355" y="157270"/>
                    <a:pt x="578259" y="188887"/>
                    <a:pt x="554948" y="212199"/>
                  </a:cubicBezTo>
                  <a:cubicBezTo>
                    <a:pt x="531637" y="235510"/>
                    <a:pt x="500020" y="248606"/>
                    <a:pt x="467052" y="248606"/>
                  </a:cubicBezTo>
                  <a:lnTo>
                    <a:pt x="124303" y="248606"/>
                  </a:lnTo>
                  <a:cubicBezTo>
                    <a:pt x="55652" y="248606"/>
                    <a:pt x="0" y="192954"/>
                    <a:pt x="0" y="124303"/>
                  </a:cubicBezTo>
                  <a:lnTo>
                    <a:pt x="0" y="124303"/>
                  </a:lnTo>
                  <a:cubicBezTo>
                    <a:pt x="0" y="55652"/>
                    <a:pt x="55652" y="0"/>
                    <a:pt x="124303" y="0"/>
                  </a:cubicBezTo>
                  <a:close/>
                </a:path>
              </a:pathLst>
            </a:custGeom>
            <a:solidFill>
              <a:srgbClr val="00BF63"/>
            </a:solidFill>
          </p:spPr>
        </p:sp>
        <p:sp>
          <p:nvSpPr>
            <p:cNvPr name="TextBox 8" id="8"/>
            <p:cNvSpPr txBox="true"/>
            <p:nvPr/>
          </p:nvSpPr>
          <p:spPr>
            <a:xfrm>
              <a:off x="0" y="-171450"/>
              <a:ext cx="591355" cy="420056"/>
            </a:xfrm>
            <a:prstGeom prst="rect">
              <a:avLst/>
            </a:prstGeom>
          </p:spPr>
          <p:txBody>
            <a:bodyPr anchor="ctr" rtlCol="false" tIns="50800" lIns="50800" bIns="50800" rIns="50800"/>
            <a:lstStyle/>
            <a:p>
              <a:pPr algn="ctr">
                <a:lnSpc>
                  <a:spcPts val="6299"/>
                </a:lnSpc>
              </a:pPr>
              <a:r>
                <a:rPr lang="en-US" b="true" sz="4499">
                  <a:solidFill>
                    <a:srgbClr val="000000"/>
                  </a:solidFill>
                  <a:latin typeface="Times New Roman Bold"/>
                  <a:ea typeface="Times New Roman Bold"/>
                  <a:cs typeface="Times New Roman Bold"/>
                  <a:sym typeface="Times New Roman Bold"/>
                </a:rPr>
                <a:t>HEAD</a:t>
              </a:r>
            </a:p>
          </p:txBody>
        </p:sp>
      </p:grpSp>
      <p:grpSp>
        <p:nvGrpSpPr>
          <p:cNvPr name="Group 9" id="9"/>
          <p:cNvGrpSpPr/>
          <p:nvPr/>
        </p:nvGrpSpPr>
        <p:grpSpPr>
          <a:xfrm rot="0">
            <a:off x="16042697" y="3516089"/>
            <a:ext cx="2245303" cy="951927"/>
            <a:chOff x="0" y="0"/>
            <a:chExt cx="591355" cy="250713"/>
          </a:xfrm>
        </p:grpSpPr>
        <p:sp>
          <p:nvSpPr>
            <p:cNvPr name="Freeform 10" id="10"/>
            <p:cNvSpPr/>
            <p:nvPr/>
          </p:nvSpPr>
          <p:spPr>
            <a:xfrm flipH="false" flipV="false" rot="0">
              <a:off x="0" y="0"/>
              <a:ext cx="591355" cy="250713"/>
            </a:xfrm>
            <a:custGeom>
              <a:avLst/>
              <a:gdLst/>
              <a:ahLst/>
              <a:cxnLst/>
              <a:rect r="r" b="b" t="t" l="l"/>
              <a:pathLst>
                <a:path h="250713" w="591355">
                  <a:moveTo>
                    <a:pt x="125357" y="0"/>
                  </a:moveTo>
                  <a:lnTo>
                    <a:pt x="465999" y="0"/>
                  </a:lnTo>
                  <a:cubicBezTo>
                    <a:pt x="535231" y="0"/>
                    <a:pt x="591355" y="56124"/>
                    <a:pt x="591355" y="125357"/>
                  </a:cubicBezTo>
                  <a:lnTo>
                    <a:pt x="591355" y="125357"/>
                  </a:lnTo>
                  <a:cubicBezTo>
                    <a:pt x="591355" y="194589"/>
                    <a:pt x="535231" y="250713"/>
                    <a:pt x="465999" y="250713"/>
                  </a:cubicBezTo>
                  <a:lnTo>
                    <a:pt x="125357" y="250713"/>
                  </a:lnTo>
                  <a:cubicBezTo>
                    <a:pt x="56124" y="250713"/>
                    <a:pt x="0" y="194589"/>
                    <a:pt x="0" y="125357"/>
                  </a:cubicBezTo>
                  <a:lnTo>
                    <a:pt x="0" y="125357"/>
                  </a:lnTo>
                  <a:cubicBezTo>
                    <a:pt x="0" y="56124"/>
                    <a:pt x="56124" y="0"/>
                    <a:pt x="125357" y="0"/>
                  </a:cubicBezTo>
                  <a:close/>
                </a:path>
              </a:pathLst>
            </a:custGeom>
            <a:solidFill>
              <a:srgbClr val="FF66C4"/>
            </a:solidFill>
          </p:spPr>
        </p:sp>
        <p:sp>
          <p:nvSpPr>
            <p:cNvPr name="TextBox 11" id="11"/>
            <p:cNvSpPr txBox="true"/>
            <p:nvPr/>
          </p:nvSpPr>
          <p:spPr>
            <a:xfrm>
              <a:off x="0" y="-142875"/>
              <a:ext cx="591355" cy="393588"/>
            </a:xfrm>
            <a:prstGeom prst="rect">
              <a:avLst/>
            </a:prstGeom>
          </p:spPr>
          <p:txBody>
            <a:bodyPr anchor="ctr" rtlCol="false" tIns="50800" lIns="50800" bIns="50800" rIns="50800"/>
            <a:lstStyle/>
            <a:p>
              <a:pPr algn="ctr">
                <a:lnSpc>
                  <a:spcPts val="5179"/>
                </a:lnSpc>
              </a:pPr>
              <a:r>
                <a:rPr lang="en-US" b="true" sz="3699">
                  <a:solidFill>
                    <a:srgbClr val="000000"/>
                  </a:solidFill>
                  <a:latin typeface="Times New Roman Bold"/>
                  <a:ea typeface="Times New Roman Bold"/>
                  <a:cs typeface="Times New Roman Bold"/>
                  <a:sym typeface="Times New Roman Bold"/>
                </a:rPr>
                <a:t>master</a:t>
              </a:r>
            </a:p>
          </p:txBody>
        </p:sp>
      </p:grpSp>
      <p:grpSp>
        <p:nvGrpSpPr>
          <p:cNvPr name="Group 12" id="12"/>
          <p:cNvGrpSpPr/>
          <p:nvPr/>
        </p:nvGrpSpPr>
        <p:grpSpPr>
          <a:xfrm rot="0">
            <a:off x="332535" y="4468016"/>
            <a:ext cx="17622930" cy="1350968"/>
            <a:chOff x="0" y="0"/>
            <a:chExt cx="23497240" cy="1801291"/>
          </a:xfrm>
        </p:grpSpPr>
        <p:grpSp>
          <p:nvGrpSpPr>
            <p:cNvPr name="Group 13" id="13"/>
            <p:cNvGrpSpPr/>
            <p:nvPr/>
          </p:nvGrpSpPr>
          <p:grpSpPr>
            <a:xfrm rot="0">
              <a:off x="0" y="0"/>
              <a:ext cx="1647590" cy="1801291"/>
              <a:chOff x="0" y="0"/>
              <a:chExt cx="743445" cy="812800"/>
            </a:xfrm>
          </p:grpSpPr>
          <p:sp>
            <p:nvSpPr>
              <p:cNvPr name="Freeform 14" id="14"/>
              <p:cNvSpPr/>
              <p:nvPr/>
            </p:nvSpPr>
            <p:spPr>
              <a:xfrm flipH="false" flipV="false" rot="0">
                <a:off x="0" y="0"/>
                <a:ext cx="743445" cy="812800"/>
              </a:xfrm>
              <a:custGeom>
                <a:avLst/>
                <a:gdLst/>
                <a:ahLst/>
                <a:cxnLst/>
                <a:rect r="r" b="b" t="t" l="l"/>
                <a:pathLst>
                  <a:path h="812800" w="743445">
                    <a:moveTo>
                      <a:pt x="371723" y="0"/>
                    </a:moveTo>
                    <a:cubicBezTo>
                      <a:pt x="166426" y="0"/>
                      <a:pt x="0" y="181951"/>
                      <a:pt x="0" y="406400"/>
                    </a:cubicBezTo>
                    <a:cubicBezTo>
                      <a:pt x="0" y="630849"/>
                      <a:pt x="166426" y="812800"/>
                      <a:pt x="371723" y="812800"/>
                    </a:cubicBezTo>
                    <a:cubicBezTo>
                      <a:pt x="577019" y="812800"/>
                      <a:pt x="743445" y="630849"/>
                      <a:pt x="743445" y="406400"/>
                    </a:cubicBezTo>
                    <a:cubicBezTo>
                      <a:pt x="743445" y="181951"/>
                      <a:pt x="577019" y="0"/>
                      <a:pt x="371723" y="0"/>
                    </a:cubicBezTo>
                    <a:close/>
                  </a:path>
                </a:pathLst>
              </a:custGeom>
              <a:solidFill>
                <a:srgbClr val="38B6FF"/>
              </a:solidFill>
            </p:spPr>
          </p:sp>
          <p:sp>
            <p:nvSpPr>
              <p:cNvPr name="TextBox 15" id="15"/>
              <p:cNvSpPr txBox="true"/>
              <p:nvPr/>
            </p:nvSpPr>
            <p:spPr>
              <a:xfrm>
                <a:off x="69698" y="47625"/>
                <a:ext cx="604049" cy="688975"/>
              </a:xfrm>
              <a:prstGeom prst="rect">
                <a:avLst/>
              </a:prstGeom>
            </p:spPr>
            <p:txBody>
              <a:bodyPr anchor="ctr" rtlCol="false" tIns="50800" lIns="50800" bIns="50800" rIns="50800"/>
              <a:lstStyle/>
              <a:p>
                <a:pPr algn="ctr">
                  <a:lnSpc>
                    <a:spcPts val="2659"/>
                  </a:lnSpc>
                  <a:spcBef>
                    <a:spcPct val="0"/>
                  </a:spcBef>
                </a:pPr>
              </a:p>
            </p:txBody>
          </p:sp>
        </p:grpSp>
        <p:grpSp>
          <p:nvGrpSpPr>
            <p:cNvPr name="Group 16" id="16"/>
            <p:cNvGrpSpPr/>
            <p:nvPr/>
          </p:nvGrpSpPr>
          <p:grpSpPr>
            <a:xfrm rot="0">
              <a:off x="3642201" y="0"/>
              <a:ext cx="1647590" cy="1801291"/>
              <a:chOff x="0" y="0"/>
              <a:chExt cx="743445" cy="812800"/>
            </a:xfrm>
          </p:grpSpPr>
          <p:sp>
            <p:nvSpPr>
              <p:cNvPr name="Freeform 17" id="17"/>
              <p:cNvSpPr/>
              <p:nvPr/>
            </p:nvSpPr>
            <p:spPr>
              <a:xfrm flipH="false" flipV="false" rot="0">
                <a:off x="0" y="0"/>
                <a:ext cx="743445" cy="812800"/>
              </a:xfrm>
              <a:custGeom>
                <a:avLst/>
                <a:gdLst/>
                <a:ahLst/>
                <a:cxnLst/>
                <a:rect r="r" b="b" t="t" l="l"/>
                <a:pathLst>
                  <a:path h="812800" w="743445">
                    <a:moveTo>
                      <a:pt x="371723" y="0"/>
                    </a:moveTo>
                    <a:cubicBezTo>
                      <a:pt x="166426" y="0"/>
                      <a:pt x="0" y="181951"/>
                      <a:pt x="0" y="406400"/>
                    </a:cubicBezTo>
                    <a:cubicBezTo>
                      <a:pt x="0" y="630849"/>
                      <a:pt x="166426" y="812800"/>
                      <a:pt x="371723" y="812800"/>
                    </a:cubicBezTo>
                    <a:cubicBezTo>
                      <a:pt x="577019" y="812800"/>
                      <a:pt x="743445" y="630849"/>
                      <a:pt x="743445" y="406400"/>
                    </a:cubicBezTo>
                    <a:cubicBezTo>
                      <a:pt x="743445" y="181951"/>
                      <a:pt x="577019" y="0"/>
                      <a:pt x="371723" y="0"/>
                    </a:cubicBezTo>
                    <a:close/>
                  </a:path>
                </a:pathLst>
              </a:custGeom>
              <a:solidFill>
                <a:srgbClr val="38B6FF"/>
              </a:solidFill>
            </p:spPr>
          </p:sp>
          <p:sp>
            <p:nvSpPr>
              <p:cNvPr name="TextBox 18" id="18"/>
              <p:cNvSpPr txBox="true"/>
              <p:nvPr/>
            </p:nvSpPr>
            <p:spPr>
              <a:xfrm>
                <a:off x="69698" y="47625"/>
                <a:ext cx="604049" cy="688975"/>
              </a:xfrm>
              <a:prstGeom prst="rect">
                <a:avLst/>
              </a:prstGeom>
            </p:spPr>
            <p:txBody>
              <a:bodyPr anchor="ctr" rtlCol="false" tIns="50800" lIns="50800" bIns="50800" rIns="50800"/>
              <a:lstStyle/>
              <a:p>
                <a:pPr algn="ctr">
                  <a:lnSpc>
                    <a:spcPts val="2659"/>
                  </a:lnSpc>
                  <a:spcBef>
                    <a:spcPct val="0"/>
                  </a:spcBef>
                </a:pPr>
              </a:p>
            </p:txBody>
          </p:sp>
        </p:grpSp>
        <p:sp>
          <p:nvSpPr>
            <p:cNvPr name="AutoShape 19" id="19"/>
            <p:cNvSpPr/>
            <p:nvPr/>
          </p:nvSpPr>
          <p:spPr>
            <a:xfrm>
              <a:off x="1647590" y="900645"/>
              <a:ext cx="1994611" cy="0"/>
            </a:xfrm>
            <a:prstGeom prst="line">
              <a:avLst/>
            </a:prstGeom>
            <a:ln cap="flat" w="50800">
              <a:solidFill>
                <a:srgbClr val="000000"/>
              </a:solidFill>
              <a:prstDash val="sysDash"/>
              <a:headEnd type="none" len="sm" w="sm"/>
              <a:tailEnd type="none" len="sm" w="sm"/>
            </a:ln>
          </p:spPr>
        </p:sp>
        <p:grpSp>
          <p:nvGrpSpPr>
            <p:cNvPr name="Group 20" id="20"/>
            <p:cNvGrpSpPr/>
            <p:nvPr/>
          </p:nvGrpSpPr>
          <p:grpSpPr>
            <a:xfrm rot="0">
              <a:off x="7283691" y="0"/>
              <a:ext cx="1647590" cy="1801291"/>
              <a:chOff x="0" y="0"/>
              <a:chExt cx="743445" cy="812800"/>
            </a:xfrm>
          </p:grpSpPr>
          <p:sp>
            <p:nvSpPr>
              <p:cNvPr name="Freeform 21" id="21"/>
              <p:cNvSpPr/>
              <p:nvPr/>
            </p:nvSpPr>
            <p:spPr>
              <a:xfrm flipH="false" flipV="false" rot="0">
                <a:off x="0" y="0"/>
                <a:ext cx="743445" cy="812800"/>
              </a:xfrm>
              <a:custGeom>
                <a:avLst/>
                <a:gdLst/>
                <a:ahLst/>
                <a:cxnLst/>
                <a:rect r="r" b="b" t="t" l="l"/>
                <a:pathLst>
                  <a:path h="812800" w="743445">
                    <a:moveTo>
                      <a:pt x="371723" y="0"/>
                    </a:moveTo>
                    <a:cubicBezTo>
                      <a:pt x="166426" y="0"/>
                      <a:pt x="0" y="181951"/>
                      <a:pt x="0" y="406400"/>
                    </a:cubicBezTo>
                    <a:cubicBezTo>
                      <a:pt x="0" y="630849"/>
                      <a:pt x="166426" y="812800"/>
                      <a:pt x="371723" y="812800"/>
                    </a:cubicBezTo>
                    <a:cubicBezTo>
                      <a:pt x="577019" y="812800"/>
                      <a:pt x="743445" y="630849"/>
                      <a:pt x="743445" y="406400"/>
                    </a:cubicBezTo>
                    <a:cubicBezTo>
                      <a:pt x="743445" y="181951"/>
                      <a:pt x="577019" y="0"/>
                      <a:pt x="371723" y="0"/>
                    </a:cubicBezTo>
                    <a:close/>
                  </a:path>
                </a:pathLst>
              </a:custGeom>
              <a:solidFill>
                <a:srgbClr val="38B6FF"/>
              </a:solidFill>
            </p:spPr>
          </p:sp>
          <p:sp>
            <p:nvSpPr>
              <p:cNvPr name="TextBox 22" id="22"/>
              <p:cNvSpPr txBox="true"/>
              <p:nvPr/>
            </p:nvSpPr>
            <p:spPr>
              <a:xfrm>
                <a:off x="69698" y="47625"/>
                <a:ext cx="604049" cy="688975"/>
              </a:xfrm>
              <a:prstGeom prst="rect">
                <a:avLst/>
              </a:prstGeom>
            </p:spPr>
            <p:txBody>
              <a:bodyPr anchor="ctr" rtlCol="false" tIns="50800" lIns="50800" bIns="50800" rIns="50800"/>
              <a:lstStyle/>
              <a:p>
                <a:pPr algn="ctr">
                  <a:lnSpc>
                    <a:spcPts val="2659"/>
                  </a:lnSpc>
                  <a:spcBef>
                    <a:spcPct val="0"/>
                  </a:spcBef>
                </a:pPr>
              </a:p>
            </p:txBody>
          </p:sp>
        </p:grpSp>
        <p:grpSp>
          <p:nvGrpSpPr>
            <p:cNvPr name="Group 23" id="23"/>
            <p:cNvGrpSpPr/>
            <p:nvPr/>
          </p:nvGrpSpPr>
          <p:grpSpPr>
            <a:xfrm rot="0">
              <a:off x="10925181" y="0"/>
              <a:ext cx="1647590" cy="1801291"/>
              <a:chOff x="0" y="0"/>
              <a:chExt cx="743445" cy="812800"/>
            </a:xfrm>
          </p:grpSpPr>
          <p:sp>
            <p:nvSpPr>
              <p:cNvPr name="Freeform 24" id="24"/>
              <p:cNvSpPr/>
              <p:nvPr/>
            </p:nvSpPr>
            <p:spPr>
              <a:xfrm flipH="false" flipV="false" rot="0">
                <a:off x="0" y="0"/>
                <a:ext cx="743445" cy="812800"/>
              </a:xfrm>
              <a:custGeom>
                <a:avLst/>
                <a:gdLst/>
                <a:ahLst/>
                <a:cxnLst/>
                <a:rect r="r" b="b" t="t" l="l"/>
                <a:pathLst>
                  <a:path h="812800" w="743445">
                    <a:moveTo>
                      <a:pt x="371723" y="0"/>
                    </a:moveTo>
                    <a:cubicBezTo>
                      <a:pt x="166426" y="0"/>
                      <a:pt x="0" y="181951"/>
                      <a:pt x="0" y="406400"/>
                    </a:cubicBezTo>
                    <a:cubicBezTo>
                      <a:pt x="0" y="630849"/>
                      <a:pt x="166426" y="812800"/>
                      <a:pt x="371723" y="812800"/>
                    </a:cubicBezTo>
                    <a:cubicBezTo>
                      <a:pt x="577019" y="812800"/>
                      <a:pt x="743445" y="630849"/>
                      <a:pt x="743445" y="406400"/>
                    </a:cubicBezTo>
                    <a:cubicBezTo>
                      <a:pt x="743445" y="181951"/>
                      <a:pt x="577019" y="0"/>
                      <a:pt x="371723" y="0"/>
                    </a:cubicBezTo>
                    <a:close/>
                  </a:path>
                </a:pathLst>
              </a:custGeom>
              <a:solidFill>
                <a:srgbClr val="38B6FF"/>
              </a:solidFill>
            </p:spPr>
          </p:sp>
          <p:sp>
            <p:nvSpPr>
              <p:cNvPr name="TextBox 25" id="25"/>
              <p:cNvSpPr txBox="true"/>
              <p:nvPr/>
            </p:nvSpPr>
            <p:spPr>
              <a:xfrm>
                <a:off x="69698" y="47625"/>
                <a:ext cx="604049" cy="688975"/>
              </a:xfrm>
              <a:prstGeom prst="rect">
                <a:avLst/>
              </a:prstGeom>
            </p:spPr>
            <p:txBody>
              <a:bodyPr anchor="ctr" rtlCol="false" tIns="50800" lIns="50800" bIns="50800" rIns="50800"/>
              <a:lstStyle/>
              <a:p>
                <a:pPr algn="ctr">
                  <a:lnSpc>
                    <a:spcPts val="2659"/>
                  </a:lnSpc>
                  <a:spcBef>
                    <a:spcPct val="0"/>
                  </a:spcBef>
                </a:pPr>
              </a:p>
            </p:txBody>
          </p:sp>
        </p:grpSp>
        <p:sp>
          <p:nvSpPr>
            <p:cNvPr name="AutoShape 26" id="26"/>
            <p:cNvSpPr/>
            <p:nvPr/>
          </p:nvSpPr>
          <p:spPr>
            <a:xfrm>
              <a:off x="8931281" y="900645"/>
              <a:ext cx="1993900" cy="0"/>
            </a:xfrm>
            <a:prstGeom prst="line">
              <a:avLst/>
            </a:prstGeom>
            <a:ln cap="flat" w="50800">
              <a:solidFill>
                <a:srgbClr val="000000"/>
              </a:solidFill>
              <a:prstDash val="sysDash"/>
              <a:headEnd type="none" len="sm" w="sm"/>
              <a:tailEnd type="none" len="sm" w="sm"/>
            </a:ln>
          </p:spPr>
        </p:sp>
        <p:sp>
          <p:nvSpPr>
            <p:cNvPr name="AutoShape 27" id="27"/>
            <p:cNvSpPr/>
            <p:nvPr/>
          </p:nvSpPr>
          <p:spPr>
            <a:xfrm>
              <a:off x="5289791" y="900645"/>
              <a:ext cx="1993900" cy="0"/>
            </a:xfrm>
            <a:prstGeom prst="line">
              <a:avLst/>
            </a:prstGeom>
            <a:ln cap="flat" w="50800">
              <a:solidFill>
                <a:srgbClr val="000000"/>
              </a:solidFill>
              <a:prstDash val="sysDash"/>
              <a:headEnd type="none" len="sm" w="sm"/>
              <a:tailEnd type="none" len="sm" w="sm"/>
            </a:ln>
          </p:spPr>
        </p:sp>
        <p:sp>
          <p:nvSpPr>
            <p:cNvPr name="AutoShape 28" id="28"/>
            <p:cNvSpPr/>
            <p:nvPr/>
          </p:nvSpPr>
          <p:spPr>
            <a:xfrm>
              <a:off x="15161127" y="900645"/>
              <a:ext cx="3047033" cy="0"/>
            </a:xfrm>
            <a:prstGeom prst="line">
              <a:avLst/>
            </a:prstGeom>
            <a:ln cap="flat" w="50800">
              <a:solidFill>
                <a:srgbClr val="000000"/>
              </a:solidFill>
              <a:prstDash val="sysDash"/>
              <a:headEnd type="none" len="sm" w="sm"/>
              <a:tailEnd type="none" len="sm" w="sm"/>
            </a:ln>
          </p:spPr>
        </p:sp>
        <p:grpSp>
          <p:nvGrpSpPr>
            <p:cNvPr name="Group 29" id="29"/>
            <p:cNvGrpSpPr/>
            <p:nvPr/>
          </p:nvGrpSpPr>
          <p:grpSpPr>
            <a:xfrm rot="0">
              <a:off x="14566671" y="0"/>
              <a:ext cx="1647590" cy="1801291"/>
              <a:chOff x="0" y="0"/>
              <a:chExt cx="743445" cy="812800"/>
            </a:xfrm>
          </p:grpSpPr>
          <p:sp>
            <p:nvSpPr>
              <p:cNvPr name="Freeform 30" id="30"/>
              <p:cNvSpPr/>
              <p:nvPr/>
            </p:nvSpPr>
            <p:spPr>
              <a:xfrm flipH="false" flipV="false" rot="0">
                <a:off x="0" y="0"/>
                <a:ext cx="743445" cy="812800"/>
              </a:xfrm>
              <a:custGeom>
                <a:avLst/>
                <a:gdLst/>
                <a:ahLst/>
                <a:cxnLst/>
                <a:rect r="r" b="b" t="t" l="l"/>
                <a:pathLst>
                  <a:path h="812800" w="743445">
                    <a:moveTo>
                      <a:pt x="371723" y="0"/>
                    </a:moveTo>
                    <a:cubicBezTo>
                      <a:pt x="166426" y="0"/>
                      <a:pt x="0" y="181951"/>
                      <a:pt x="0" y="406400"/>
                    </a:cubicBezTo>
                    <a:cubicBezTo>
                      <a:pt x="0" y="630849"/>
                      <a:pt x="166426" y="812800"/>
                      <a:pt x="371723" y="812800"/>
                    </a:cubicBezTo>
                    <a:cubicBezTo>
                      <a:pt x="577019" y="812800"/>
                      <a:pt x="743445" y="630849"/>
                      <a:pt x="743445" y="406400"/>
                    </a:cubicBezTo>
                    <a:cubicBezTo>
                      <a:pt x="743445" y="181951"/>
                      <a:pt x="577019" y="0"/>
                      <a:pt x="371723" y="0"/>
                    </a:cubicBezTo>
                    <a:close/>
                  </a:path>
                </a:pathLst>
              </a:custGeom>
              <a:solidFill>
                <a:srgbClr val="38B6FF"/>
              </a:solidFill>
            </p:spPr>
          </p:sp>
          <p:sp>
            <p:nvSpPr>
              <p:cNvPr name="TextBox 31" id="31"/>
              <p:cNvSpPr txBox="true"/>
              <p:nvPr/>
            </p:nvSpPr>
            <p:spPr>
              <a:xfrm>
                <a:off x="69698" y="47625"/>
                <a:ext cx="604049" cy="688975"/>
              </a:xfrm>
              <a:prstGeom prst="rect">
                <a:avLst/>
              </a:prstGeom>
            </p:spPr>
            <p:txBody>
              <a:bodyPr anchor="ctr" rtlCol="false" tIns="50800" lIns="50800" bIns="50800" rIns="50800"/>
              <a:lstStyle/>
              <a:p>
                <a:pPr algn="ctr">
                  <a:lnSpc>
                    <a:spcPts val="2659"/>
                  </a:lnSpc>
                  <a:spcBef>
                    <a:spcPct val="0"/>
                  </a:spcBef>
                </a:pPr>
              </a:p>
            </p:txBody>
          </p:sp>
        </p:grpSp>
        <p:sp>
          <p:nvSpPr>
            <p:cNvPr name="AutoShape 32" id="32"/>
            <p:cNvSpPr/>
            <p:nvPr/>
          </p:nvSpPr>
          <p:spPr>
            <a:xfrm>
              <a:off x="12572771" y="900645"/>
              <a:ext cx="1993900" cy="0"/>
            </a:xfrm>
            <a:prstGeom prst="line">
              <a:avLst/>
            </a:prstGeom>
            <a:ln cap="flat" w="50800">
              <a:solidFill>
                <a:srgbClr val="000000"/>
              </a:solidFill>
              <a:prstDash val="sysDash"/>
              <a:headEnd type="none" len="sm" w="sm"/>
              <a:tailEnd type="none" len="sm" w="sm"/>
            </a:ln>
          </p:spPr>
        </p:sp>
        <p:grpSp>
          <p:nvGrpSpPr>
            <p:cNvPr name="Group 33" id="33"/>
            <p:cNvGrpSpPr/>
            <p:nvPr/>
          </p:nvGrpSpPr>
          <p:grpSpPr>
            <a:xfrm rot="0">
              <a:off x="18208160" y="0"/>
              <a:ext cx="1647590" cy="1801291"/>
              <a:chOff x="0" y="0"/>
              <a:chExt cx="743445" cy="812800"/>
            </a:xfrm>
          </p:grpSpPr>
          <p:sp>
            <p:nvSpPr>
              <p:cNvPr name="Freeform 34" id="34"/>
              <p:cNvSpPr/>
              <p:nvPr/>
            </p:nvSpPr>
            <p:spPr>
              <a:xfrm flipH="false" flipV="false" rot="0">
                <a:off x="0" y="0"/>
                <a:ext cx="743445" cy="812800"/>
              </a:xfrm>
              <a:custGeom>
                <a:avLst/>
                <a:gdLst/>
                <a:ahLst/>
                <a:cxnLst/>
                <a:rect r="r" b="b" t="t" l="l"/>
                <a:pathLst>
                  <a:path h="812800" w="743445">
                    <a:moveTo>
                      <a:pt x="371723" y="0"/>
                    </a:moveTo>
                    <a:cubicBezTo>
                      <a:pt x="166426" y="0"/>
                      <a:pt x="0" y="181951"/>
                      <a:pt x="0" y="406400"/>
                    </a:cubicBezTo>
                    <a:cubicBezTo>
                      <a:pt x="0" y="630849"/>
                      <a:pt x="166426" y="812800"/>
                      <a:pt x="371723" y="812800"/>
                    </a:cubicBezTo>
                    <a:cubicBezTo>
                      <a:pt x="577019" y="812800"/>
                      <a:pt x="743445" y="630849"/>
                      <a:pt x="743445" y="406400"/>
                    </a:cubicBezTo>
                    <a:cubicBezTo>
                      <a:pt x="743445" y="181951"/>
                      <a:pt x="577019" y="0"/>
                      <a:pt x="371723" y="0"/>
                    </a:cubicBezTo>
                    <a:close/>
                  </a:path>
                </a:pathLst>
              </a:custGeom>
              <a:solidFill>
                <a:srgbClr val="38B6FF"/>
              </a:solidFill>
            </p:spPr>
          </p:sp>
          <p:sp>
            <p:nvSpPr>
              <p:cNvPr name="TextBox 35" id="35"/>
              <p:cNvSpPr txBox="true"/>
              <p:nvPr/>
            </p:nvSpPr>
            <p:spPr>
              <a:xfrm>
                <a:off x="69698" y="47625"/>
                <a:ext cx="604049" cy="688975"/>
              </a:xfrm>
              <a:prstGeom prst="rect">
                <a:avLst/>
              </a:prstGeom>
            </p:spPr>
            <p:txBody>
              <a:bodyPr anchor="ctr" rtlCol="false" tIns="50800" lIns="50800" bIns="50800" rIns="50800"/>
              <a:lstStyle/>
              <a:p>
                <a:pPr algn="ctr">
                  <a:lnSpc>
                    <a:spcPts val="2659"/>
                  </a:lnSpc>
                  <a:spcBef>
                    <a:spcPct val="0"/>
                  </a:spcBef>
                </a:pPr>
              </a:p>
            </p:txBody>
          </p:sp>
        </p:grpSp>
        <p:sp>
          <p:nvSpPr>
            <p:cNvPr name="AutoShape 36" id="36"/>
            <p:cNvSpPr/>
            <p:nvPr/>
          </p:nvSpPr>
          <p:spPr>
            <a:xfrm>
              <a:off x="19855750" y="900645"/>
              <a:ext cx="1993900" cy="0"/>
            </a:xfrm>
            <a:prstGeom prst="line">
              <a:avLst/>
            </a:prstGeom>
            <a:ln cap="flat" w="50800">
              <a:solidFill>
                <a:srgbClr val="000000"/>
              </a:solidFill>
              <a:prstDash val="sysDash"/>
              <a:headEnd type="none" len="sm" w="sm"/>
              <a:tailEnd type="none" len="sm" w="sm"/>
            </a:ln>
          </p:spPr>
        </p:sp>
        <p:grpSp>
          <p:nvGrpSpPr>
            <p:cNvPr name="Group 37" id="37"/>
            <p:cNvGrpSpPr/>
            <p:nvPr/>
          </p:nvGrpSpPr>
          <p:grpSpPr>
            <a:xfrm rot="0">
              <a:off x="21849650" y="0"/>
              <a:ext cx="1647590" cy="1801291"/>
              <a:chOff x="0" y="0"/>
              <a:chExt cx="743445" cy="812800"/>
            </a:xfrm>
          </p:grpSpPr>
          <p:sp>
            <p:nvSpPr>
              <p:cNvPr name="Freeform 38" id="38"/>
              <p:cNvSpPr/>
              <p:nvPr/>
            </p:nvSpPr>
            <p:spPr>
              <a:xfrm flipH="false" flipV="false" rot="0">
                <a:off x="0" y="0"/>
                <a:ext cx="743445" cy="812800"/>
              </a:xfrm>
              <a:custGeom>
                <a:avLst/>
                <a:gdLst/>
                <a:ahLst/>
                <a:cxnLst/>
                <a:rect r="r" b="b" t="t" l="l"/>
                <a:pathLst>
                  <a:path h="812800" w="743445">
                    <a:moveTo>
                      <a:pt x="371723" y="0"/>
                    </a:moveTo>
                    <a:cubicBezTo>
                      <a:pt x="166426" y="0"/>
                      <a:pt x="0" y="181951"/>
                      <a:pt x="0" y="406400"/>
                    </a:cubicBezTo>
                    <a:cubicBezTo>
                      <a:pt x="0" y="630849"/>
                      <a:pt x="166426" y="812800"/>
                      <a:pt x="371723" y="812800"/>
                    </a:cubicBezTo>
                    <a:cubicBezTo>
                      <a:pt x="577019" y="812800"/>
                      <a:pt x="743445" y="630849"/>
                      <a:pt x="743445" y="406400"/>
                    </a:cubicBezTo>
                    <a:cubicBezTo>
                      <a:pt x="743445" y="181951"/>
                      <a:pt x="577019" y="0"/>
                      <a:pt x="371723" y="0"/>
                    </a:cubicBezTo>
                    <a:close/>
                  </a:path>
                </a:pathLst>
              </a:custGeom>
              <a:solidFill>
                <a:srgbClr val="38B6FF"/>
              </a:solidFill>
            </p:spPr>
          </p:sp>
          <p:sp>
            <p:nvSpPr>
              <p:cNvPr name="TextBox 39" id="39"/>
              <p:cNvSpPr txBox="true"/>
              <p:nvPr/>
            </p:nvSpPr>
            <p:spPr>
              <a:xfrm>
                <a:off x="69698" y="47625"/>
                <a:ext cx="604049" cy="688975"/>
              </a:xfrm>
              <a:prstGeom prst="rect">
                <a:avLst/>
              </a:prstGeom>
            </p:spPr>
            <p:txBody>
              <a:bodyPr anchor="ctr" rtlCol="false" tIns="50800" lIns="50800" bIns="50800" rIns="50800"/>
              <a:lstStyle/>
              <a:p>
                <a:pPr algn="ctr">
                  <a:lnSpc>
                    <a:spcPts val="2659"/>
                  </a:lnSpc>
                  <a:spcBef>
                    <a:spcPct val="0"/>
                  </a:spcBef>
                </a:pPr>
              </a:p>
            </p:txBody>
          </p:sp>
        </p:grpSp>
      </p:grpSp>
    </p:spTree>
  </p:cSld>
  <p:clrMapOvr>
    <a:masterClrMapping/>
  </p:clrMapOvr>
</p:sld>
</file>

<file path=ppt/slides/slide9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1028700" y="1028700"/>
            <a:ext cx="6436707" cy="1257473"/>
          </a:xfrm>
          <a:custGeom>
            <a:avLst/>
            <a:gdLst/>
            <a:ahLst/>
            <a:cxnLst/>
            <a:rect r="r" b="b" t="t" l="l"/>
            <a:pathLst>
              <a:path h="1257473" w="6436707">
                <a:moveTo>
                  <a:pt x="0" y="0"/>
                </a:moveTo>
                <a:lnTo>
                  <a:pt x="6436707" y="0"/>
                </a:lnTo>
                <a:lnTo>
                  <a:pt x="6436707" y="1257473"/>
                </a:lnTo>
                <a:lnTo>
                  <a:pt x="0" y="1257473"/>
                </a:lnTo>
                <a:lnTo>
                  <a:pt x="0" y="0"/>
                </a:lnTo>
                <a:close/>
              </a:path>
            </a:pathLst>
          </a:custGeom>
          <a:blipFill>
            <a:blip r:embed="rId3"/>
            <a:stretch>
              <a:fillRect l="0" t="0" r="0" b="-361657"/>
            </a:stretch>
          </a:blipFill>
        </p:spPr>
      </p:sp>
      <p:sp>
        <p:nvSpPr>
          <p:cNvPr name="Freeform 4" id="4"/>
          <p:cNvSpPr/>
          <p:nvPr/>
        </p:nvSpPr>
        <p:spPr>
          <a:xfrm flipH="false" flipV="false" rot="0">
            <a:off x="863126" y="4132720"/>
            <a:ext cx="5098050" cy="2714675"/>
          </a:xfrm>
          <a:custGeom>
            <a:avLst/>
            <a:gdLst/>
            <a:ahLst/>
            <a:cxnLst/>
            <a:rect r="r" b="b" t="t" l="l"/>
            <a:pathLst>
              <a:path h="2714675" w="5098050">
                <a:moveTo>
                  <a:pt x="0" y="0"/>
                </a:moveTo>
                <a:lnTo>
                  <a:pt x="5098050" y="0"/>
                </a:lnTo>
                <a:lnTo>
                  <a:pt x="5098050" y="2714674"/>
                </a:lnTo>
                <a:lnTo>
                  <a:pt x="0" y="2714674"/>
                </a:lnTo>
                <a:lnTo>
                  <a:pt x="0" y="0"/>
                </a:lnTo>
                <a:close/>
              </a:path>
            </a:pathLst>
          </a:custGeom>
          <a:blipFill>
            <a:blip r:embed="rId4"/>
            <a:stretch>
              <a:fillRect l="-3539" t="0" r="-22655" b="-114342"/>
            </a:stretch>
          </a:blipFill>
        </p:spPr>
      </p:sp>
      <p:sp>
        <p:nvSpPr>
          <p:cNvPr name="Freeform 5" id="5"/>
          <p:cNvSpPr/>
          <p:nvPr/>
        </p:nvSpPr>
        <p:spPr>
          <a:xfrm flipH="false" flipV="false" rot="0">
            <a:off x="5945704" y="1028700"/>
            <a:ext cx="5807884" cy="5818694"/>
          </a:xfrm>
          <a:custGeom>
            <a:avLst/>
            <a:gdLst/>
            <a:ahLst/>
            <a:cxnLst/>
            <a:rect r="r" b="b" t="t" l="l"/>
            <a:pathLst>
              <a:path h="5818694" w="5807884">
                <a:moveTo>
                  <a:pt x="0" y="0"/>
                </a:moveTo>
                <a:lnTo>
                  <a:pt x="5807884" y="0"/>
                </a:lnTo>
                <a:lnTo>
                  <a:pt x="5807884" y="5818694"/>
                </a:lnTo>
                <a:lnTo>
                  <a:pt x="0" y="5818694"/>
                </a:lnTo>
                <a:lnTo>
                  <a:pt x="0" y="0"/>
                </a:lnTo>
                <a:close/>
              </a:path>
            </a:pathLst>
          </a:custGeom>
          <a:blipFill>
            <a:blip r:embed="rId5"/>
            <a:stretch>
              <a:fillRect l="-828" t="0" r="-9943" b="0"/>
            </a:stretch>
          </a:blipFill>
        </p:spPr>
      </p:sp>
      <p:sp>
        <p:nvSpPr>
          <p:cNvPr name="Freeform 6" id="6"/>
          <p:cNvSpPr/>
          <p:nvPr/>
        </p:nvSpPr>
        <p:spPr>
          <a:xfrm flipH="false" flipV="false" rot="0">
            <a:off x="11851293" y="1042171"/>
            <a:ext cx="5408007" cy="5805223"/>
          </a:xfrm>
          <a:custGeom>
            <a:avLst/>
            <a:gdLst/>
            <a:ahLst/>
            <a:cxnLst/>
            <a:rect r="r" b="b" t="t" l="l"/>
            <a:pathLst>
              <a:path h="5805223" w="5408007">
                <a:moveTo>
                  <a:pt x="0" y="0"/>
                </a:moveTo>
                <a:lnTo>
                  <a:pt x="5408007" y="0"/>
                </a:lnTo>
                <a:lnTo>
                  <a:pt x="5408007" y="5805223"/>
                </a:lnTo>
                <a:lnTo>
                  <a:pt x="0" y="5805223"/>
                </a:lnTo>
                <a:lnTo>
                  <a:pt x="0" y="0"/>
                </a:lnTo>
                <a:close/>
              </a:path>
            </a:pathLst>
          </a:custGeom>
          <a:blipFill>
            <a:blip r:embed="rId6"/>
            <a:stretch>
              <a:fillRect l="0" t="0" r="-19021" b="0"/>
            </a:stretch>
          </a:blipFill>
        </p:spPr>
      </p:sp>
      <p:sp>
        <p:nvSpPr>
          <p:cNvPr name="AutoShape 7" id="7"/>
          <p:cNvSpPr/>
          <p:nvPr/>
        </p:nvSpPr>
        <p:spPr>
          <a:xfrm flipV="true">
            <a:off x="5147526" y="1911518"/>
            <a:ext cx="530496" cy="0"/>
          </a:xfrm>
          <a:prstGeom prst="line">
            <a:avLst/>
          </a:prstGeom>
          <a:ln cap="flat" w="38100">
            <a:solidFill>
              <a:srgbClr val="FF3131"/>
            </a:solidFill>
            <a:prstDash val="solid"/>
            <a:headEnd type="arrow" len="sm" w="med"/>
            <a:tailEnd type="none" len="sm" w="sm"/>
          </a:ln>
        </p:spPr>
      </p:sp>
      <p:sp>
        <p:nvSpPr>
          <p:cNvPr name="AutoShape 8" id="8"/>
          <p:cNvSpPr/>
          <p:nvPr/>
        </p:nvSpPr>
        <p:spPr>
          <a:xfrm flipV="true">
            <a:off x="10378737" y="2097947"/>
            <a:ext cx="530496" cy="0"/>
          </a:xfrm>
          <a:prstGeom prst="line">
            <a:avLst/>
          </a:prstGeom>
          <a:ln cap="flat" w="38100">
            <a:solidFill>
              <a:srgbClr val="FF3131"/>
            </a:solidFill>
            <a:prstDash val="solid"/>
            <a:headEnd type="arrow" len="sm" w="med"/>
            <a:tailEnd type="none" len="sm" w="sm"/>
          </a:ln>
        </p:spPr>
      </p:sp>
      <p:sp>
        <p:nvSpPr>
          <p:cNvPr name="AutoShape 9" id="9"/>
          <p:cNvSpPr/>
          <p:nvPr/>
        </p:nvSpPr>
        <p:spPr>
          <a:xfrm flipV="true">
            <a:off x="10378737" y="1911518"/>
            <a:ext cx="955127" cy="0"/>
          </a:xfrm>
          <a:prstGeom prst="line">
            <a:avLst/>
          </a:prstGeom>
          <a:ln cap="flat" w="38100">
            <a:solidFill>
              <a:srgbClr val="FF3131"/>
            </a:solidFill>
            <a:prstDash val="solid"/>
            <a:headEnd type="none" len="sm" w="sm"/>
            <a:tailEnd type="none" len="sm" w="sm"/>
          </a:ln>
        </p:spPr>
      </p:sp>
      <p:sp>
        <p:nvSpPr>
          <p:cNvPr name="AutoShape 10" id="10"/>
          <p:cNvSpPr/>
          <p:nvPr/>
        </p:nvSpPr>
        <p:spPr>
          <a:xfrm flipV="true">
            <a:off x="15554089" y="2097947"/>
            <a:ext cx="530496" cy="0"/>
          </a:xfrm>
          <a:prstGeom prst="line">
            <a:avLst/>
          </a:prstGeom>
          <a:ln cap="flat" w="38100">
            <a:solidFill>
              <a:srgbClr val="FF3131"/>
            </a:solidFill>
            <a:prstDash val="solid"/>
            <a:headEnd type="arrow" len="sm" w="med"/>
            <a:tailEnd type="none" len="sm" w="sm"/>
          </a:ln>
        </p:spPr>
      </p:sp>
      <p:sp>
        <p:nvSpPr>
          <p:cNvPr name="AutoShape 11" id="11"/>
          <p:cNvSpPr/>
          <p:nvPr/>
        </p:nvSpPr>
        <p:spPr>
          <a:xfrm flipV="true">
            <a:off x="13701282" y="3327123"/>
            <a:ext cx="530496" cy="0"/>
          </a:xfrm>
          <a:prstGeom prst="line">
            <a:avLst/>
          </a:prstGeom>
          <a:ln cap="flat" w="38100">
            <a:solidFill>
              <a:srgbClr val="FF3131"/>
            </a:solidFill>
            <a:prstDash val="solid"/>
            <a:headEnd type="arrow" len="sm" w="med"/>
            <a:tailEnd type="none" len="sm" w="sm"/>
          </a:ln>
        </p:spPr>
      </p:sp>
      <p:sp>
        <p:nvSpPr>
          <p:cNvPr name="TextBox 12" id="12"/>
          <p:cNvSpPr txBox="true"/>
          <p:nvPr/>
        </p:nvSpPr>
        <p:spPr>
          <a:xfrm rot="0">
            <a:off x="1028700" y="7246810"/>
            <a:ext cx="16230600" cy="2471547"/>
          </a:xfrm>
          <a:prstGeom prst="rect">
            <a:avLst/>
          </a:prstGeom>
        </p:spPr>
        <p:txBody>
          <a:bodyPr anchor="t" rtlCol="false" tIns="0" lIns="0" bIns="0" rIns="0">
            <a:spAutoFit/>
          </a:bodyPr>
          <a:lstStyle/>
          <a:p>
            <a:pPr algn="l">
              <a:lnSpc>
                <a:spcPts val="3218"/>
              </a:lnSpc>
            </a:pPr>
            <a:r>
              <a:rPr lang="en-US" sz="2899" spc="-26" b="true">
                <a:solidFill>
                  <a:srgbClr val="000000"/>
                </a:solidFill>
                <a:latin typeface="Times New Roman Bold"/>
                <a:ea typeface="Times New Roman Bold"/>
                <a:cs typeface="Times New Roman Bold"/>
                <a:sym typeface="Times New Roman Bold"/>
              </a:rPr>
              <a:t>git revert &lt;commit no&gt;: git revert komutu commitleri silmeden veya yeni branch açmadan istediğimiz commit’e geri sarmamızı sağlar ve bunu yeni bir commit açarak yapar. Fonksiyonu çalıştırdığımızda default editörümüzden commit mesajı girmemizi ister (resim.2). Fonksiyonun var olma sebebi birden fazla kişinin çalıştığı projelerde çakışma meydana gelmesini engellemektir. NOT: Geri sarma istediğimiz commite gelene kadar her commit için tek tek yapmakta fayda vardır aksi halde çakışmalara olabilir bu örnekte 6. commiti geri sardık bir sonraki slaytta 5. commiti de geri sararak 4. committen devam etmiş olacağız  </a:t>
            </a:r>
          </a:p>
        </p:txBody>
      </p:sp>
      <p:sp>
        <p:nvSpPr>
          <p:cNvPr name="TextBox 13" id="13"/>
          <p:cNvSpPr txBox="true"/>
          <p:nvPr/>
        </p:nvSpPr>
        <p:spPr>
          <a:xfrm rot="0">
            <a:off x="2994837" y="2283600"/>
            <a:ext cx="834628" cy="361315"/>
          </a:xfrm>
          <a:prstGeom prst="rect">
            <a:avLst/>
          </a:prstGeom>
        </p:spPr>
        <p:txBody>
          <a:bodyPr anchor="t" rtlCol="false" tIns="0" lIns="0" bIns="0" rIns="0">
            <a:spAutoFit/>
          </a:bodyPr>
          <a:lstStyle/>
          <a:p>
            <a:pPr algn="ctr">
              <a:lnSpc>
                <a:spcPts val="2659"/>
              </a:lnSpc>
              <a:spcBef>
                <a:spcPct val="0"/>
              </a:spcBef>
            </a:pPr>
            <a:r>
              <a:rPr lang="en-US" sz="1899">
                <a:solidFill>
                  <a:srgbClr val="000000"/>
                </a:solidFill>
                <a:latin typeface="Times New Roman"/>
                <a:ea typeface="Times New Roman"/>
                <a:cs typeface="Times New Roman"/>
                <a:sym typeface="Times New Roman"/>
              </a:rPr>
              <a:t>Resim.1</a:t>
            </a:r>
          </a:p>
        </p:txBody>
      </p:sp>
      <p:sp>
        <p:nvSpPr>
          <p:cNvPr name="TextBox 14" id="14"/>
          <p:cNvSpPr txBox="true"/>
          <p:nvPr/>
        </p:nvSpPr>
        <p:spPr>
          <a:xfrm rot="0">
            <a:off x="8726686" y="6771194"/>
            <a:ext cx="834628" cy="361315"/>
          </a:xfrm>
          <a:prstGeom prst="rect">
            <a:avLst/>
          </a:prstGeom>
        </p:spPr>
        <p:txBody>
          <a:bodyPr anchor="t" rtlCol="false" tIns="0" lIns="0" bIns="0" rIns="0">
            <a:spAutoFit/>
          </a:bodyPr>
          <a:lstStyle/>
          <a:p>
            <a:pPr algn="ctr">
              <a:lnSpc>
                <a:spcPts val="2659"/>
              </a:lnSpc>
              <a:spcBef>
                <a:spcPct val="0"/>
              </a:spcBef>
            </a:pPr>
            <a:r>
              <a:rPr lang="en-US" sz="1899">
                <a:solidFill>
                  <a:srgbClr val="000000"/>
                </a:solidFill>
                <a:latin typeface="Times New Roman"/>
                <a:ea typeface="Times New Roman"/>
                <a:cs typeface="Times New Roman"/>
                <a:sym typeface="Times New Roman"/>
              </a:rPr>
              <a:t>Resim.2</a:t>
            </a:r>
          </a:p>
        </p:txBody>
      </p:sp>
      <p:sp>
        <p:nvSpPr>
          <p:cNvPr name="TextBox 15" id="15"/>
          <p:cNvSpPr txBox="true"/>
          <p:nvPr/>
        </p:nvSpPr>
        <p:spPr>
          <a:xfrm rot="0">
            <a:off x="14261916" y="6771194"/>
            <a:ext cx="834628" cy="361315"/>
          </a:xfrm>
          <a:prstGeom prst="rect">
            <a:avLst/>
          </a:prstGeom>
        </p:spPr>
        <p:txBody>
          <a:bodyPr anchor="t" rtlCol="false" tIns="0" lIns="0" bIns="0" rIns="0">
            <a:spAutoFit/>
          </a:bodyPr>
          <a:lstStyle/>
          <a:p>
            <a:pPr algn="ctr">
              <a:lnSpc>
                <a:spcPts val="2659"/>
              </a:lnSpc>
              <a:spcBef>
                <a:spcPct val="0"/>
              </a:spcBef>
            </a:pPr>
            <a:r>
              <a:rPr lang="en-US" sz="1899">
                <a:solidFill>
                  <a:srgbClr val="000000"/>
                </a:solidFill>
                <a:latin typeface="Times New Roman"/>
                <a:ea typeface="Times New Roman"/>
                <a:cs typeface="Times New Roman"/>
                <a:sym typeface="Times New Roman"/>
              </a:rPr>
              <a:t>Resim.3</a:t>
            </a:r>
          </a:p>
        </p:txBody>
      </p:sp>
      <p:sp>
        <p:nvSpPr>
          <p:cNvPr name="TextBox 16" id="16"/>
          <p:cNvSpPr txBox="true"/>
          <p:nvPr/>
        </p:nvSpPr>
        <p:spPr>
          <a:xfrm rot="0">
            <a:off x="2810342" y="6771194"/>
            <a:ext cx="834628" cy="361315"/>
          </a:xfrm>
          <a:prstGeom prst="rect">
            <a:avLst/>
          </a:prstGeom>
        </p:spPr>
        <p:txBody>
          <a:bodyPr anchor="t" rtlCol="false" tIns="0" lIns="0" bIns="0" rIns="0">
            <a:spAutoFit/>
          </a:bodyPr>
          <a:lstStyle/>
          <a:p>
            <a:pPr algn="ctr">
              <a:lnSpc>
                <a:spcPts val="2659"/>
              </a:lnSpc>
              <a:spcBef>
                <a:spcPct val="0"/>
              </a:spcBef>
            </a:pPr>
            <a:r>
              <a:rPr lang="en-US" sz="1899">
                <a:solidFill>
                  <a:srgbClr val="000000"/>
                </a:solidFill>
                <a:latin typeface="Times New Roman"/>
                <a:ea typeface="Times New Roman"/>
                <a:cs typeface="Times New Roman"/>
                <a:sym typeface="Times New Roman"/>
              </a:rPr>
              <a:t>Resim.4</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DAGXaonGokY</dc:identifier>
  <dcterms:modified xsi:type="dcterms:W3CDTF">2011-08-01T06:04:30Z</dcterms:modified>
  <cp:revision>1</cp:revision>
  <dc:title>git</dc:title>
</cp:coreProperties>
</file>